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57" r:id="rId4"/>
    <p:sldId id="268" r:id="rId5"/>
    <p:sldId id="269" r:id="rId6"/>
    <p:sldId id="258" r:id="rId7"/>
    <p:sldId id="259" r:id="rId8"/>
    <p:sldId id="260" r:id="rId9"/>
    <p:sldId id="261" r:id="rId10"/>
    <p:sldId id="270" r:id="rId11"/>
    <p:sldId id="262" r:id="rId12"/>
    <p:sldId id="263" r:id="rId13"/>
    <p:sldId id="271" r:id="rId14"/>
    <p:sldId id="265" r:id="rId15"/>
    <p:sldId id="272" r:id="rId16"/>
    <p:sldId id="267" r:id="rId17"/>
    <p:sldId id="266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27"/>
  </p:normalViewPr>
  <p:slideViewPr>
    <p:cSldViewPr snapToGrid="0" snapToObjects="1" showGuides="1">
      <p:cViewPr varScale="1">
        <p:scale>
          <a:sx n="105" d="100"/>
          <a:sy n="105" d="100"/>
        </p:scale>
        <p:origin x="304" y="184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54E108-A545-4F60-AEF1-507FDBA6ABB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00EDD5C-9457-45A8-BA8F-E5246BF6ABED}">
      <dgm:prSet/>
      <dgm:spPr/>
      <dgm:t>
        <a:bodyPr/>
        <a:lstStyle/>
        <a:p>
          <a:pPr>
            <a:defRPr b="1"/>
          </a:pPr>
          <a:r>
            <a:rPr lang="en-US"/>
            <a:t>Review:</a:t>
          </a:r>
          <a:r>
            <a:rPr lang="zh-CN"/>
            <a:t> </a:t>
          </a:r>
          <a:r>
            <a:rPr lang="en-US"/>
            <a:t>Machine</a:t>
          </a:r>
          <a:r>
            <a:rPr lang="zh-CN"/>
            <a:t> </a:t>
          </a:r>
          <a:r>
            <a:rPr lang="en-US"/>
            <a:t>Learning</a:t>
          </a:r>
          <a:r>
            <a:rPr lang="zh-CN"/>
            <a:t> </a:t>
          </a:r>
          <a:r>
            <a:rPr lang="en-US"/>
            <a:t>Models</a:t>
          </a:r>
        </a:p>
      </dgm:t>
    </dgm:pt>
    <dgm:pt modelId="{900C808E-3675-4700-B946-71CD5EF10079}" type="parTrans" cxnId="{6E8AB90B-88AD-4E67-AEBA-B0DAFE7D517D}">
      <dgm:prSet/>
      <dgm:spPr/>
      <dgm:t>
        <a:bodyPr/>
        <a:lstStyle/>
        <a:p>
          <a:endParaRPr lang="en-US"/>
        </a:p>
      </dgm:t>
    </dgm:pt>
    <dgm:pt modelId="{D65AF6F1-81DF-453C-91D1-ABBCA02414F8}" type="sibTrans" cxnId="{6E8AB90B-88AD-4E67-AEBA-B0DAFE7D517D}">
      <dgm:prSet/>
      <dgm:spPr/>
      <dgm:t>
        <a:bodyPr/>
        <a:lstStyle/>
        <a:p>
          <a:endParaRPr lang="en-US"/>
        </a:p>
      </dgm:t>
    </dgm:pt>
    <dgm:pt modelId="{C2787C02-F1FA-40AF-8ECA-8C293D9996EE}">
      <dgm:prSet/>
      <dgm:spPr/>
      <dgm:t>
        <a:bodyPr/>
        <a:lstStyle/>
        <a:p>
          <a:r>
            <a:rPr lang="en-US"/>
            <a:t>Random</a:t>
          </a:r>
          <a:r>
            <a:rPr lang="zh-CN"/>
            <a:t> </a:t>
          </a:r>
          <a:r>
            <a:rPr lang="en-US"/>
            <a:t>Forest</a:t>
          </a:r>
          <a:r>
            <a:rPr lang="zh-CN"/>
            <a:t> </a:t>
          </a:r>
          <a:endParaRPr lang="en-US"/>
        </a:p>
      </dgm:t>
    </dgm:pt>
    <dgm:pt modelId="{956D7036-D7F4-4A3F-A12E-B8A0553FDC64}" type="parTrans" cxnId="{3E6CED63-01AD-4E0D-8447-50B29CBFADED}">
      <dgm:prSet/>
      <dgm:spPr/>
      <dgm:t>
        <a:bodyPr/>
        <a:lstStyle/>
        <a:p>
          <a:endParaRPr lang="en-US"/>
        </a:p>
      </dgm:t>
    </dgm:pt>
    <dgm:pt modelId="{91CF4F27-7447-40BD-957F-A6AA7D00A124}" type="sibTrans" cxnId="{3E6CED63-01AD-4E0D-8447-50B29CBFADED}">
      <dgm:prSet/>
      <dgm:spPr/>
      <dgm:t>
        <a:bodyPr/>
        <a:lstStyle/>
        <a:p>
          <a:endParaRPr lang="en-US"/>
        </a:p>
      </dgm:t>
    </dgm:pt>
    <dgm:pt modelId="{1E8EC688-2E22-4BA6-AEF5-1CA51767B3B0}">
      <dgm:prSet/>
      <dgm:spPr/>
      <dgm:t>
        <a:bodyPr/>
        <a:lstStyle/>
        <a:p>
          <a:r>
            <a:rPr lang="en-US"/>
            <a:t>Bayes</a:t>
          </a:r>
        </a:p>
      </dgm:t>
    </dgm:pt>
    <dgm:pt modelId="{E4ADEB7E-F114-40D0-8D50-9C569468D206}" type="parTrans" cxnId="{64F510B2-1215-44A6-8EF1-923C601AA023}">
      <dgm:prSet/>
      <dgm:spPr/>
      <dgm:t>
        <a:bodyPr/>
        <a:lstStyle/>
        <a:p>
          <a:endParaRPr lang="en-US"/>
        </a:p>
      </dgm:t>
    </dgm:pt>
    <dgm:pt modelId="{B62A349E-BA5D-495D-BBCD-BC788F62E41C}" type="sibTrans" cxnId="{64F510B2-1215-44A6-8EF1-923C601AA023}">
      <dgm:prSet/>
      <dgm:spPr/>
      <dgm:t>
        <a:bodyPr/>
        <a:lstStyle/>
        <a:p>
          <a:endParaRPr lang="en-US"/>
        </a:p>
      </dgm:t>
    </dgm:pt>
    <dgm:pt modelId="{9BCCA210-8503-41FC-A14D-6836DA5CFD2C}">
      <dgm:prSet/>
      <dgm:spPr/>
      <dgm:t>
        <a:bodyPr/>
        <a:lstStyle/>
        <a:p>
          <a:r>
            <a:rPr lang="en-US"/>
            <a:t>Support</a:t>
          </a:r>
          <a:r>
            <a:rPr lang="zh-CN"/>
            <a:t> </a:t>
          </a:r>
          <a:r>
            <a:rPr lang="en-US"/>
            <a:t>Vector</a:t>
          </a:r>
          <a:r>
            <a:rPr lang="zh-CN"/>
            <a:t> </a:t>
          </a:r>
          <a:r>
            <a:rPr lang="en-US"/>
            <a:t>Machine</a:t>
          </a:r>
        </a:p>
      </dgm:t>
    </dgm:pt>
    <dgm:pt modelId="{97DBE8C1-6DBC-462B-BDDB-3A6E5A252D27}" type="parTrans" cxnId="{8A53D2FE-570E-4F81-B616-2F08990C98A6}">
      <dgm:prSet/>
      <dgm:spPr/>
      <dgm:t>
        <a:bodyPr/>
        <a:lstStyle/>
        <a:p>
          <a:endParaRPr lang="en-US"/>
        </a:p>
      </dgm:t>
    </dgm:pt>
    <dgm:pt modelId="{84EDB1A2-B3F5-4616-951B-209782ED30DB}" type="sibTrans" cxnId="{8A53D2FE-570E-4F81-B616-2F08990C98A6}">
      <dgm:prSet/>
      <dgm:spPr/>
      <dgm:t>
        <a:bodyPr/>
        <a:lstStyle/>
        <a:p>
          <a:endParaRPr lang="en-US"/>
        </a:p>
      </dgm:t>
    </dgm:pt>
    <dgm:pt modelId="{EEF9F47E-DCDA-4834-8D89-3AD9C7E4EDCF}">
      <dgm:prSet/>
      <dgm:spPr/>
      <dgm:t>
        <a:bodyPr/>
        <a:lstStyle/>
        <a:p>
          <a:r>
            <a:rPr lang="en-US"/>
            <a:t>K-means</a:t>
          </a:r>
        </a:p>
      </dgm:t>
    </dgm:pt>
    <dgm:pt modelId="{5ECFC15B-F2AB-467A-8683-B84941D9B350}" type="parTrans" cxnId="{0E8833AD-A682-4F3D-921B-B3AC490EE8B9}">
      <dgm:prSet/>
      <dgm:spPr/>
      <dgm:t>
        <a:bodyPr/>
        <a:lstStyle/>
        <a:p>
          <a:endParaRPr lang="en-US"/>
        </a:p>
      </dgm:t>
    </dgm:pt>
    <dgm:pt modelId="{41D0E418-2AC4-4B8A-95E5-33084948CBA0}" type="sibTrans" cxnId="{0E8833AD-A682-4F3D-921B-B3AC490EE8B9}">
      <dgm:prSet/>
      <dgm:spPr/>
      <dgm:t>
        <a:bodyPr/>
        <a:lstStyle/>
        <a:p>
          <a:endParaRPr lang="en-US"/>
        </a:p>
      </dgm:t>
    </dgm:pt>
    <dgm:pt modelId="{0DA95A46-F0C9-4253-B96D-18B47CFF4675}">
      <dgm:prSet/>
      <dgm:spPr/>
      <dgm:t>
        <a:bodyPr/>
        <a:lstStyle/>
        <a:p>
          <a:r>
            <a:rPr lang="en-US"/>
            <a:t>XGBoost</a:t>
          </a:r>
        </a:p>
      </dgm:t>
    </dgm:pt>
    <dgm:pt modelId="{5B5C870B-533C-41DC-8655-4F0F35009F96}" type="parTrans" cxnId="{AAFE35CD-1258-49C9-981A-4D0464008F26}">
      <dgm:prSet/>
      <dgm:spPr/>
      <dgm:t>
        <a:bodyPr/>
        <a:lstStyle/>
        <a:p>
          <a:endParaRPr lang="en-US"/>
        </a:p>
      </dgm:t>
    </dgm:pt>
    <dgm:pt modelId="{B48B0E8B-A007-46DE-85AD-8AE403C091BC}" type="sibTrans" cxnId="{AAFE35CD-1258-49C9-981A-4D0464008F26}">
      <dgm:prSet/>
      <dgm:spPr/>
      <dgm:t>
        <a:bodyPr/>
        <a:lstStyle/>
        <a:p>
          <a:endParaRPr lang="en-US"/>
        </a:p>
      </dgm:t>
    </dgm:pt>
    <dgm:pt modelId="{1019F801-24DA-4BD7-87FA-95D015EC1CD7}">
      <dgm:prSet/>
      <dgm:spPr/>
      <dgm:t>
        <a:bodyPr/>
        <a:lstStyle/>
        <a:p>
          <a:pPr>
            <a:defRPr b="1"/>
          </a:pPr>
          <a:r>
            <a:rPr lang="en-US"/>
            <a:t>Solving</a:t>
          </a:r>
          <a:r>
            <a:rPr lang="zh-CN"/>
            <a:t> </a:t>
          </a:r>
          <a:r>
            <a:rPr lang="en-US"/>
            <a:t>Intelligent</a:t>
          </a:r>
          <a:r>
            <a:rPr lang="zh-CN"/>
            <a:t> </a:t>
          </a:r>
          <a:r>
            <a:rPr lang="en-US"/>
            <a:t>Problem</a:t>
          </a:r>
          <a:r>
            <a:rPr lang="zh-CN"/>
            <a:t> </a:t>
          </a:r>
          <a:r>
            <a:rPr lang="en-US"/>
            <a:t>by</a:t>
          </a:r>
          <a:r>
            <a:rPr lang="zh-CN"/>
            <a:t> </a:t>
          </a:r>
          <a:r>
            <a:rPr lang="en-US"/>
            <a:t>Dynamic</a:t>
          </a:r>
          <a:r>
            <a:rPr lang="zh-CN"/>
            <a:t> </a:t>
          </a:r>
          <a:r>
            <a:rPr lang="en-US"/>
            <a:t>Programming</a:t>
          </a:r>
        </a:p>
      </dgm:t>
    </dgm:pt>
    <dgm:pt modelId="{A6A9F784-0BBD-4403-83D3-C45DBE482852}" type="parTrans" cxnId="{CD1D3816-BF10-4F4E-BC1A-B83786B0285D}">
      <dgm:prSet/>
      <dgm:spPr/>
      <dgm:t>
        <a:bodyPr/>
        <a:lstStyle/>
        <a:p>
          <a:endParaRPr lang="en-US"/>
        </a:p>
      </dgm:t>
    </dgm:pt>
    <dgm:pt modelId="{EC302BAD-6362-40A6-AD3E-76F6C3009706}" type="sibTrans" cxnId="{CD1D3816-BF10-4F4E-BC1A-B83786B0285D}">
      <dgm:prSet/>
      <dgm:spPr/>
      <dgm:t>
        <a:bodyPr/>
        <a:lstStyle/>
        <a:p>
          <a:endParaRPr lang="en-US"/>
        </a:p>
      </dgm:t>
    </dgm:pt>
    <dgm:pt modelId="{8A6A7113-A281-4577-B0A5-91CF6ACCD610}">
      <dgm:prSet/>
      <dgm:spPr/>
      <dgm:t>
        <a:bodyPr/>
        <a:lstStyle/>
        <a:p>
          <a:r>
            <a:rPr lang="en-US"/>
            <a:t>Search</a:t>
          </a:r>
          <a:r>
            <a:rPr lang="zh-CN"/>
            <a:t> </a:t>
          </a:r>
          <a:r>
            <a:rPr lang="en-US"/>
            <a:t>Policy</a:t>
          </a:r>
        </a:p>
      </dgm:t>
    </dgm:pt>
    <dgm:pt modelId="{BED1DAAA-19ED-43FA-83FB-FC571B8C547F}" type="parTrans" cxnId="{48E91300-2A60-4748-99AD-08A309C1729F}">
      <dgm:prSet/>
      <dgm:spPr/>
      <dgm:t>
        <a:bodyPr/>
        <a:lstStyle/>
        <a:p>
          <a:endParaRPr lang="en-US"/>
        </a:p>
      </dgm:t>
    </dgm:pt>
    <dgm:pt modelId="{E3F5F750-3CBA-4002-9D97-E7126F6A3C74}" type="sibTrans" cxnId="{48E91300-2A60-4748-99AD-08A309C1729F}">
      <dgm:prSet/>
      <dgm:spPr/>
      <dgm:t>
        <a:bodyPr/>
        <a:lstStyle/>
        <a:p>
          <a:endParaRPr lang="en-US"/>
        </a:p>
      </dgm:t>
    </dgm:pt>
    <dgm:pt modelId="{93297CE2-7464-4B0B-92F0-5C5F142C22F9}">
      <dgm:prSet/>
      <dgm:spPr/>
      <dgm:t>
        <a:bodyPr/>
        <a:lstStyle/>
        <a:p>
          <a:r>
            <a:rPr lang="en-US"/>
            <a:t>Dynamic</a:t>
          </a:r>
          <a:r>
            <a:rPr lang="zh-CN"/>
            <a:t> </a:t>
          </a:r>
          <a:r>
            <a:rPr lang="en-US"/>
            <a:t>Programming</a:t>
          </a:r>
        </a:p>
      </dgm:t>
    </dgm:pt>
    <dgm:pt modelId="{3637102B-FB69-4E2D-B9CD-2C39F5B8C384}" type="parTrans" cxnId="{C792F5D1-F967-4AB0-AB70-8F99D6B6489B}">
      <dgm:prSet/>
      <dgm:spPr/>
      <dgm:t>
        <a:bodyPr/>
        <a:lstStyle/>
        <a:p>
          <a:endParaRPr lang="en-US"/>
        </a:p>
      </dgm:t>
    </dgm:pt>
    <dgm:pt modelId="{C21D77B7-ADA4-4BC0-80D8-EF7D2DF79CE7}" type="sibTrans" cxnId="{C792F5D1-F967-4AB0-AB70-8F99D6B6489B}">
      <dgm:prSet/>
      <dgm:spPr/>
      <dgm:t>
        <a:bodyPr/>
        <a:lstStyle/>
        <a:p>
          <a:endParaRPr lang="en-US"/>
        </a:p>
      </dgm:t>
    </dgm:pt>
    <dgm:pt modelId="{58ADE38C-DF9C-4C94-8557-43B59661C440}" type="pres">
      <dgm:prSet presAssocID="{7D54E108-A545-4F60-AEF1-507FDBA6ABB9}" presName="root" presStyleCnt="0">
        <dgm:presLayoutVars>
          <dgm:dir/>
          <dgm:resizeHandles val="exact"/>
        </dgm:presLayoutVars>
      </dgm:prSet>
      <dgm:spPr/>
    </dgm:pt>
    <dgm:pt modelId="{5DC0760B-8B3B-4BC1-914C-64C84E694430}" type="pres">
      <dgm:prSet presAssocID="{D00EDD5C-9457-45A8-BA8F-E5246BF6ABED}" presName="compNode" presStyleCnt="0"/>
      <dgm:spPr/>
    </dgm:pt>
    <dgm:pt modelId="{DE1DF32D-BB5D-4C85-8680-CA5A91304DDC}" type="pres">
      <dgm:prSet presAssocID="{D00EDD5C-9457-45A8-BA8F-E5246BF6AB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6090B2D-AA11-4F39-B0F9-F3B81A0149C6}" type="pres">
      <dgm:prSet presAssocID="{D00EDD5C-9457-45A8-BA8F-E5246BF6ABED}" presName="iconSpace" presStyleCnt="0"/>
      <dgm:spPr/>
    </dgm:pt>
    <dgm:pt modelId="{23D56098-80DD-4F76-8016-F69478B5C406}" type="pres">
      <dgm:prSet presAssocID="{D00EDD5C-9457-45A8-BA8F-E5246BF6ABED}" presName="parTx" presStyleLbl="revTx" presStyleIdx="0" presStyleCnt="4">
        <dgm:presLayoutVars>
          <dgm:chMax val="0"/>
          <dgm:chPref val="0"/>
        </dgm:presLayoutVars>
      </dgm:prSet>
      <dgm:spPr/>
    </dgm:pt>
    <dgm:pt modelId="{77428567-ACAC-4ED4-9427-211A91AB1894}" type="pres">
      <dgm:prSet presAssocID="{D00EDD5C-9457-45A8-BA8F-E5246BF6ABED}" presName="txSpace" presStyleCnt="0"/>
      <dgm:spPr/>
    </dgm:pt>
    <dgm:pt modelId="{A4E8453F-3720-4CFF-B5E7-331BC1F0F258}" type="pres">
      <dgm:prSet presAssocID="{D00EDD5C-9457-45A8-BA8F-E5246BF6ABED}" presName="desTx" presStyleLbl="revTx" presStyleIdx="1" presStyleCnt="4">
        <dgm:presLayoutVars/>
      </dgm:prSet>
      <dgm:spPr/>
    </dgm:pt>
    <dgm:pt modelId="{E9A33157-C80D-48AB-94C5-189CAF76BD75}" type="pres">
      <dgm:prSet presAssocID="{D65AF6F1-81DF-453C-91D1-ABBCA02414F8}" presName="sibTrans" presStyleCnt="0"/>
      <dgm:spPr/>
    </dgm:pt>
    <dgm:pt modelId="{6BB0C84C-23A8-42EB-BBDA-EE7A3AF8FAF9}" type="pres">
      <dgm:prSet presAssocID="{1019F801-24DA-4BD7-87FA-95D015EC1CD7}" presName="compNode" presStyleCnt="0"/>
      <dgm:spPr/>
    </dgm:pt>
    <dgm:pt modelId="{AA6545A8-10D9-4E4F-939B-F73B8094778A}" type="pres">
      <dgm:prSet presAssocID="{1019F801-24DA-4BD7-87FA-95D015EC1CD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EF12A88-201A-4498-BC55-9713F7F5D43A}" type="pres">
      <dgm:prSet presAssocID="{1019F801-24DA-4BD7-87FA-95D015EC1CD7}" presName="iconSpace" presStyleCnt="0"/>
      <dgm:spPr/>
    </dgm:pt>
    <dgm:pt modelId="{2B930E98-F12C-4D4C-973D-B3CAB29E6680}" type="pres">
      <dgm:prSet presAssocID="{1019F801-24DA-4BD7-87FA-95D015EC1CD7}" presName="parTx" presStyleLbl="revTx" presStyleIdx="2" presStyleCnt="4">
        <dgm:presLayoutVars>
          <dgm:chMax val="0"/>
          <dgm:chPref val="0"/>
        </dgm:presLayoutVars>
      </dgm:prSet>
      <dgm:spPr/>
    </dgm:pt>
    <dgm:pt modelId="{74F92A2D-F340-4093-92DF-761F0810F9F6}" type="pres">
      <dgm:prSet presAssocID="{1019F801-24DA-4BD7-87FA-95D015EC1CD7}" presName="txSpace" presStyleCnt="0"/>
      <dgm:spPr/>
    </dgm:pt>
    <dgm:pt modelId="{0B334366-DE4E-4B2D-A081-171BCCB3B3CA}" type="pres">
      <dgm:prSet presAssocID="{1019F801-24DA-4BD7-87FA-95D015EC1CD7}" presName="desTx" presStyleLbl="revTx" presStyleIdx="3" presStyleCnt="4">
        <dgm:presLayoutVars/>
      </dgm:prSet>
      <dgm:spPr/>
    </dgm:pt>
  </dgm:ptLst>
  <dgm:cxnLst>
    <dgm:cxn modelId="{48E91300-2A60-4748-99AD-08A309C1729F}" srcId="{1019F801-24DA-4BD7-87FA-95D015EC1CD7}" destId="{8A6A7113-A281-4577-B0A5-91CF6ACCD610}" srcOrd="0" destOrd="0" parTransId="{BED1DAAA-19ED-43FA-83FB-FC571B8C547F}" sibTransId="{E3F5F750-3CBA-4002-9D97-E7126F6A3C74}"/>
    <dgm:cxn modelId="{6E8AB90B-88AD-4E67-AEBA-B0DAFE7D517D}" srcId="{7D54E108-A545-4F60-AEF1-507FDBA6ABB9}" destId="{D00EDD5C-9457-45A8-BA8F-E5246BF6ABED}" srcOrd="0" destOrd="0" parTransId="{900C808E-3675-4700-B946-71CD5EF10079}" sibTransId="{D65AF6F1-81DF-453C-91D1-ABBCA02414F8}"/>
    <dgm:cxn modelId="{DB14CD13-D166-4763-82BF-518C61E8F40B}" type="presOf" srcId="{8A6A7113-A281-4577-B0A5-91CF6ACCD610}" destId="{0B334366-DE4E-4B2D-A081-171BCCB3B3CA}" srcOrd="0" destOrd="0" presId="urn:microsoft.com/office/officeart/2018/2/layout/IconLabelDescriptionList"/>
    <dgm:cxn modelId="{CD1D3816-BF10-4F4E-BC1A-B83786B0285D}" srcId="{7D54E108-A545-4F60-AEF1-507FDBA6ABB9}" destId="{1019F801-24DA-4BD7-87FA-95D015EC1CD7}" srcOrd="1" destOrd="0" parTransId="{A6A9F784-0BBD-4403-83D3-C45DBE482852}" sibTransId="{EC302BAD-6362-40A6-AD3E-76F6C3009706}"/>
    <dgm:cxn modelId="{749B1E2C-B36C-4976-AE37-71102A721762}" type="presOf" srcId="{1E8EC688-2E22-4BA6-AEF5-1CA51767B3B0}" destId="{A4E8453F-3720-4CFF-B5E7-331BC1F0F258}" srcOrd="0" destOrd="1" presId="urn:microsoft.com/office/officeart/2018/2/layout/IconLabelDescriptionList"/>
    <dgm:cxn modelId="{35025D3A-DB47-4A34-B706-D84729758906}" type="presOf" srcId="{1019F801-24DA-4BD7-87FA-95D015EC1CD7}" destId="{2B930E98-F12C-4D4C-973D-B3CAB29E6680}" srcOrd="0" destOrd="0" presId="urn:microsoft.com/office/officeart/2018/2/layout/IconLabelDescriptionList"/>
    <dgm:cxn modelId="{E5978D3F-2491-4DE7-936B-C76189C707C9}" type="presOf" srcId="{0DA95A46-F0C9-4253-B96D-18B47CFF4675}" destId="{A4E8453F-3720-4CFF-B5E7-331BC1F0F258}" srcOrd="0" destOrd="4" presId="urn:microsoft.com/office/officeart/2018/2/layout/IconLabelDescriptionList"/>
    <dgm:cxn modelId="{EF070B51-E53F-44B7-9A04-A6406E776416}" type="presOf" srcId="{EEF9F47E-DCDA-4834-8D89-3AD9C7E4EDCF}" destId="{A4E8453F-3720-4CFF-B5E7-331BC1F0F258}" srcOrd="0" destOrd="3" presId="urn:microsoft.com/office/officeart/2018/2/layout/IconLabelDescriptionList"/>
    <dgm:cxn modelId="{3E6CED63-01AD-4E0D-8447-50B29CBFADED}" srcId="{D00EDD5C-9457-45A8-BA8F-E5246BF6ABED}" destId="{C2787C02-F1FA-40AF-8ECA-8C293D9996EE}" srcOrd="0" destOrd="0" parTransId="{956D7036-D7F4-4A3F-A12E-B8A0553FDC64}" sibTransId="{91CF4F27-7447-40BD-957F-A6AA7D00A124}"/>
    <dgm:cxn modelId="{0E8833AD-A682-4F3D-921B-B3AC490EE8B9}" srcId="{D00EDD5C-9457-45A8-BA8F-E5246BF6ABED}" destId="{EEF9F47E-DCDA-4834-8D89-3AD9C7E4EDCF}" srcOrd="3" destOrd="0" parTransId="{5ECFC15B-F2AB-467A-8683-B84941D9B350}" sibTransId="{41D0E418-2AC4-4B8A-95E5-33084948CBA0}"/>
    <dgm:cxn modelId="{15EF8EB0-E882-4EB9-A6A5-B2B802546C74}" type="presOf" srcId="{C2787C02-F1FA-40AF-8ECA-8C293D9996EE}" destId="{A4E8453F-3720-4CFF-B5E7-331BC1F0F258}" srcOrd="0" destOrd="0" presId="urn:microsoft.com/office/officeart/2018/2/layout/IconLabelDescriptionList"/>
    <dgm:cxn modelId="{64F510B2-1215-44A6-8EF1-923C601AA023}" srcId="{D00EDD5C-9457-45A8-BA8F-E5246BF6ABED}" destId="{1E8EC688-2E22-4BA6-AEF5-1CA51767B3B0}" srcOrd="1" destOrd="0" parTransId="{E4ADEB7E-F114-40D0-8D50-9C569468D206}" sibTransId="{B62A349E-BA5D-495D-BBCD-BC788F62E41C}"/>
    <dgm:cxn modelId="{A46602B4-40F0-43B8-A367-D1BF008F8699}" type="presOf" srcId="{7D54E108-A545-4F60-AEF1-507FDBA6ABB9}" destId="{58ADE38C-DF9C-4C94-8557-43B59661C440}" srcOrd="0" destOrd="0" presId="urn:microsoft.com/office/officeart/2018/2/layout/IconLabelDescriptionList"/>
    <dgm:cxn modelId="{AAFE35CD-1258-49C9-981A-4D0464008F26}" srcId="{D00EDD5C-9457-45A8-BA8F-E5246BF6ABED}" destId="{0DA95A46-F0C9-4253-B96D-18B47CFF4675}" srcOrd="4" destOrd="0" parTransId="{5B5C870B-533C-41DC-8655-4F0F35009F96}" sibTransId="{B48B0E8B-A007-46DE-85AD-8AE403C091BC}"/>
    <dgm:cxn modelId="{85D461CF-DFE2-4342-8EE5-ECBA94C78AC4}" type="presOf" srcId="{D00EDD5C-9457-45A8-BA8F-E5246BF6ABED}" destId="{23D56098-80DD-4F76-8016-F69478B5C406}" srcOrd="0" destOrd="0" presId="urn:microsoft.com/office/officeart/2018/2/layout/IconLabelDescriptionList"/>
    <dgm:cxn modelId="{C792F5D1-F967-4AB0-AB70-8F99D6B6489B}" srcId="{1019F801-24DA-4BD7-87FA-95D015EC1CD7}" destId="{93297CE2-7464-4B0B-92F0-5C5F142C22F9}" srcOrd="1" destOrd="0" parTransId="{3637102B-FB69-4E2D-B9CD-2C39F5B8C384}" sibTransId="{C21D77B7-ADA4-4BC0-80D8-EF7D2DF79CE7}"/>
    <dgm:cxn modelId="{56C007D2-1781-428A-AD86-F6E4D6AA7E30}" type="presOf" srcId="{93297CE2-7464-4B0B-92F0-5C5F142C22F9}" destId="{0B334366-DE4E-4B2D-A081-171BCCB3B3CA}" srcOrd="0" destOrd="1" presId="urn:microsoft.com/office/officeart/2018/2/layout/IconLabelDescriptionList"/>
    <dgm:cxn modelId="{BCA60FF4-183C-4375-BAB2-5B5FDFE53003}" type="presOf" srcId="{9BCCA210-8503-41FC-A14D-6836DA5CFD2C}" destId="{A4E8453F-3720-4CFF-B5E7-331BC1F0F258}" srcOrd="0" destOrd="2" presId="urn:microsoft.com/office/officeart/2018/2/layout/IconLabelDescriptionList"/>
    <dgm:cxn modelId="{8A53D2FE-570E-4F81-B616-2F08990C98A6}" srcId="{D00EDD5C-9457-45A8-BA8F-E5246BF6ABED}" destId="{9BCCA210-8503-41FC-A14D-6836DA5CFD2C}" srcOrd="2" destOrd="0" parTransId="{97DBE8C1-6DBC-462B-BDDB-3A6E5A252D27}" sibTransId="{84EDB1A2-B3F5-4616-951B-209782ED30DB}"/>
    <dgm:cxn modelId="{A1C2D2F8-3C1F-412A-A4EA-68C6BFAD4BA1}" type="presParOf" srcId="{58ADE38C-DF9C-4C94-8557-43B59661C440}" destId="{5DC0760B-8B3B-4BC1-914C-64C84E694430}" srcOrd="0" destOrd="0" presId="urn:microsoft.com/office/officeart/2018/2/layout/IconLabelDescriptionList"/>
    <dgm:cxn modelId="{35DCAC29-F3B6-455F-92CB-D02E274C465E}" type="presParOf" srcId="{5DC0760B-8B3B-4BC1-914C-64C84E694430}" destId="{DE1DF32D-BB5D-4C85-8680-CA5A91304DDC}" srcOrd="0" destOrd="0" presId="urn:microsoft.com/office/officeart/2018/2/layout/IconLabelDescriptionList"/>
    <dgm:cxn modelId="{5B07652C-06F6-4BC5-B89D-6771E4204FAC}" type="presParOf" srcId="{5DC0760B-8B3B-4BC1-914C-64C84E694430}" destId="{E6090B2D-AA11-4F39-B0F9-F3B81A0149C6}" srcOrd="1" destOrd="0" presId="urn:microsoft.com/office/officeart/2018/2/layout/IconLabelDescriptionList"/>
    <dgm:cxn modelId="{92861D43-DAD0-4D89-BAFA-5D7CA85483E1}" type="presParOf" srcId="{5DC0760B-8B3B-4BC1-914C-64C84E694430}" destId="{23D56098-80DD-4F76-8016-F69478B5C406}" srcOrd="2" destOrd="0" presId="urn:microsoft.com/office/officeart/2018/2/layout/IconLabelDescriptionList"/>
    <dgm:cxn modelId="{55F78941-A854-4ABC-BBAA-E9B8F1020968}" type="presParOf" srcId="{5DC0760B-8B3B-4BC1-914C-64C84E694430}" destId="{77428567-ACAC-4ED4-9427-211A91AB1894}" srcOrd="3" destOrd="0" presId="urn:microsoft.com/office/officeart/2018/2/layout/IconLabelDescriptionList"/>
    <dgm:cxn modelId="{6A5871B5-5F72-4C5E-B312-F18C0ED9B656}" type="presParOf" srcId="{5DC0760B-8B3B-4BC1-914C-64C84E694430}" destId="{A4E8453F-3720-4CFF-B5E7-331BC1F0F258}" srcOrd="4" destOrd="0" presId="urn:microsoft.com/office/officeart/2018/2/layout/IconLabelDescriptionList"/>
    <dgm:cxn modelId="{38C01549-D8A9-46EC-968F-D7E19BC2E7EE}" type="presParOf" srcId="{58ADE38C-DF9C-4C94-8557-43B59661C440}" destId="{E9A33157-C80D-48AB-94C5-189CAF76BD75}" srcOrd="1" destOrd="0" presId="urn:microsoft.com/office/officeart/2018/2/layout/IconLabelDescriptionList"/>
    <dgm:cxn modelId="{10018FF1-571E-4AC1-80BB-63FF18279873}" type="presParOf" srcId="{58ADE38C-DF9C-4C94-8557-43B59661C440}" destId="{6BB0C84C-23A8-42EB-BBDA-EE7A3AF8FAF9}" srcOrd="2" destOrd="0" presId="urn:microsoft.com/office/officeart/2018/2/layout/IconLabelDescriptionList"/>
    <dgm:cxn modelId="{B0E15993-6E47-4D66-BFD1-399FF3EE1A69}" type="presParOf" srcId="{6BB0C84C-23A8-42EB-BBDA-EE7A3AF8FAF9}" destId="{AA6545A8-10D9-4E4F-939B-F73B8094778A}" srcOrd="0" destOrd="0" presId="urn:microsoft.com/office/officeart/2018/2/layout/IconLabelDescriptionList"/>
    <dgm:cxn modelId="{3887CE5E-4F7C-48E5-A06C-582F19ABA2B5}" type="presParOf" srcId="{6BB0C84C-23A8-42EB-BBDA-EE7A3AF8FAF9}" destId="{2EF12A88-201A-4498-BC55-9713F7F5D43A}" srcOrd="1" destOrd="0" presId="urn:microsoft.com/office/officeart/2018/2/layout/IconLabelDescriptionList"/>
    <dgm:cxn modelId="{28932162-9C20-4D69-8A62-2E5B51433980}" type="presParOf" srcId="{6BB0C84C-23A8-42EB-BBDA-EE7A3AF8FAF9}" destId="{2B930E98-F12C-4D4C-973D-B3CAB29E6680}" srcOrd="2" destOrd="0" presId="urn:microsoft.com/office/officeart/2018/2/layout/IconLabelDescriptionList"/>
    <dgm:cxn modelId="{2FF77CB4-6134-4156-BAA1-FDD8EE159458}" type="presParOf" srcId="{6BB0C84C-23A8-42EB-BBDA-EE7A3AF8FAF9}" destId="{74F92A2D-F340-4093-92DF-761F0810F9F6}" srcOrd="3" destOrd="0" presId="urn:microsoft.com/office/officeart/2018/2/layout/IconLabelDescriptionList"/>
    <dgm:cxn modelId="{2B1E87E2-0CAF-4D1B-9831-EBBFAC0EE37E}" type="presParOf" srcId="{6BB0C84C-23A8-42EB-BBDA-EE7A3AF8FAF9}" destId="{0B334366-DE4E-4B2D-A081-171BCCB3B3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DF32D-BB5D-4C85-8680-CA5A91304DDC}">
      <dsp:nvSpPr>
        <dsp:cNvPr id="0" name=""/>
        <dsp:cNvSpPr/>
      </dsp:nvSpPr>
      <dsp:spPr>
        <a:xfrm>
          <a:off x="559800" y="17549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56098-80DD-4F76-8016-F69478B5C406}">
      <dsp:nvSpPr>
        <dsp:cNvPr id="0" name=""/>
        <dsp:cNvSpPr/>
      </dsp:nvSpPr>
      <dsp:spPr>
        <a:xfrm>
          <a:off x="559800" y="18595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Review:</a:t>
          </a:r>
          <a:r>
            <a:rPr lang="zh-CN" sz="2300" kern="1200"/>
            <a:t> </a:t>
          </a:r>
          <a:r>
            <a:rPr lang="en-US" sz="2300" kern="1200"/>
            <a:t>Machine</a:t>
          </a:r>
          <a:r>
            <a:rPr lang="zh-CN" sz="2300" kern="1200"/>
            <a:t> </a:t>
          </a:r>
          <a:r>
            <a:rPr lang="en-US" sz="2300" kern="1200"/>
            <a:t>Learning</a:t>
          </a:r>
          <a:r>
            <a:rPr lang="zh-CN" sz="2300" kern="1200"/>
            <a:t> </a:t>
          </a:r>
          <a:r>
            <a:rPr lang="en-US" sz="2300" kern="1200"/>
            <a:t>Models</a:t>
          </a:r>
        </a:p>
      </dsp:txBody>
      <dsp:txXfrm>
        <a:off x="559800" y="1859512"/>
        <a:ext cx="4320000" cy="648000"/>
      </dsp:txXfrm>
    </dsp:sp>
    <dsp:sp modelId="{A4E8453F-3720-4CFF-B5E7-331BC1F0F258}">
      <dsp:nvSpPr>
        <dsp:cNvPr id="0" name=""/>
        <dsp:cNvSpPr/>
      </dsp:nvSpPr>
      <dsp:spPr>
        <a:xfrm>
          <a:off x="559800" y="2587519"/>
          <a:ext cx="4320000" cy="158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Random</a:t>
          </a:r>
          <a:r>
            <a:rPr lang="zh-CN" sz="1700" kern="1200"/>
            <a:t> </a:t>
          </a:r>
          <a:r>
            <a:rPr lang="en-US" sz="1700" kern="1200"/>
            <a:t>Forest</a:t>
          </a:r>
          <a:r>
            <a:rPr lang="zh-CN" sz="1700" kern="1200"/>
            <a:t>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Bayes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Support</a:t>
          </a:r>
          <a:r>
            <a:rPr lang="zh-CN" sz="1700" kern="1200"/>
            <a:t> </a:t>
          </a:r>
          <a:r>
            <a:rPr lang="en-US" sz="1700" kern="1200"/>
            <a:t>Vector</a:t>
          </a:r>
          <a:r>
            <a:rPr lang="zh-CN" sz="1700" kern="1200"/>
            <a:t> </a:t>
          </a:r>
          <a:r>
            <a:rPr lang="en-US" sz="1700" kern="1200"/>
            <a:t>Machine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K-means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XGBoost</a:t>
          </a:r>
        </a:p>
      </dsp:txBody>
      <dsp:txXfrm>
        <a:off x="559800" y="2587519"/>
        <a:ext cx="4320000" cy="1588319"/>
      </dsp:txXfrm>
    </dsp:sp>
    <dsp:sp modelId="{AA6545A8-10D9-4E4F-939B-F73B8094778A}">
      <dsp:nvSpPr>
        <dsp:cNvPr id="0" name=""/>
        <dsp:cNvSpPr/>
      </dsp:nvSpPr>
      <dsp:spPr>
        <a:xfrm>
          <a:off x="5635800" y="17549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30E98-F12C-4D4C-973D-B3CAB29E6680}">
      <dsp:nvSpPr>
        <dsp:cNvPr id="0" name=""/>
        <dsp:cNvSpPr/>
      </dsp:nvSpPr>
      <dsp:spPr>
        <a:xfrm>
          <a:off x="5635800" y="185951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Solving</a:t>
          </a:r>
          <a:r>
            <a:rPr lang="zh-CN" sz="2300" kern="1200"/>
            <a:t> </a:t>
          </a:r>
          <a:r>
            <a:rPr lang="en-US" sz="2300" kern="1200"/>
            <a:t>Intelligent</a:t>
          </a:r>
          <a:r>
            <a:rPr lang="zh-CN" sz="2300" kern="1200"/>
            <a:t> </a:t>
          </a:r>
          <a:r>
            <a:rPr lang="en-US" sz="2300" kern="1200"/>
            <a:t>Problem</a:t>
          </a:r>
          <a:r>
            <a:rPr lang="zh-CN" sz="2300" kern="1200"/>
            <a:t> </a:t>
          </a:r>
          <a:r>
            <a:rPr lang="en-US" sz="2300" kern="1200"/>
            <a:t>by</a:t>
          </a:r>
          <a:r>
            <a:rPr lang="zh-CN" sz="2300" kern="1200"/>
            <a:t> </a:t>
          </a:r>
          <a:r>
            <a:rPr lang="en-US" sz="2300" kern="1200"/>
            <a:t>Dynamic</a:t>
          </a:r>
          <a:r>
            <a:rPr lang="zh-CN" sz="2300" kern="1200"/>
            <a:t> </a:t>
          </a:r>
          <a:r>
            <a:rPr lang="en-US" sz="2300" kern="1200"/>
            <a:t>Programming</a:t>
          </a:r>
        </a:p>
      </dsp:txBody>
      <dsp:txXfrm>
        <a:off x="5635800" y="1859512"/>
        <a:ext cx="4320000" cy="648000"/>
      </dsp:txXfrm>
    </dsp:sp>
    <dsp:sp modelId="{0B334366-DE4E-4B2D-A081-171BCCB3B3CA}">
      <dsp:nvSpPr>
        <dsp:cNvPr id="0" name=""/>
        <dsp:cNvSpPr/>
      </dsp:nvSpPr>
      <dsp:spPr>
        <a:xfrm>
          <a:off x="5635800" y="2587519"/>
          <a:ext cx="4320000" cy="158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Search</a:t>
          </a:r>
          <a:r>
            <a:rPr lang="zh-CN" sz="1700" kern="1200"/>
            <a:t> </a:t>
          </a:r>
          <a:r>
            <a:rPr lang="en-US" sz="1700" kern="1200"/>
            <a:t>Policy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Dynamic</a:t>
          </a:r>
          <a:r>
            <a:rPr lang="zh-CN" sz="1700" kern="1200"/>
            <a:t> </a:t>
          </a:r>
          <a:r>
            <a:rPr lang="en-US" sz="1700" kern="1200"/>
            <a:t>Programming</a:t>
          </a:r>
        </a:p>
      </dsp:txBody>
      <dsp:txXfrm>
        <a:off x="5635800" y="2587519"/>
        <a:ext cx="4320000" cy="1588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5432 3895 8170,'0'-14'84,"6"6"1,3 3 0,4 4 0,1 1 0,0 0 0,1 0 325,-1 0 0,5 0 1,1 0-1,4 0-88,6 0 1,0 0-209,8 0 0,-6-6-1049,1-4 0,-3 2 491,-2-1 0,-6 1-103,-3-2 0,-4 2 547,-6 4 0,-3 2 0,-6-4 0</inkml:trace>
  <inkml:trace contextRef="#ctx0" brushRef="#br0">5389 4222 8170,'-19'16'0,"0"3"0,2-8 1209,7 3-747,4-9 0,7 1 113,4-6 0,5 0-142,9 0 0,4-11-80,10-3 1,10-10-173,9 1 1,10-4-217,4-2 1,-9 3-185,-5 2 1,-6-1 223,-3 6 0,-7 4-938,-3 6 1,-9 4 47,-5-4-1132,-10 6 2017,-2 3 0,-7 7 0,0 8 0</inkml:trace>
  <inkml:trace contextRef="#ctx0" brushRef="#br0">5801 4208 8170,'-6'-8'-48,"4"-4"0,-4 8 588,6-5 39,0 6 1,-5-2-224,1 10 1,-3 4-114,3 10 1,0 3-76,-5 7 0,-1 5 91,-4 4 0,-2 8-241,-3 2 1,4 4 92,-4-5 0,3-1-53,2-8 1,6 0-67,3-10 0,3-3-324,2-10 170,0-1 1,7-8 135,2-6 1,10-6-190,5-8 1,3-8 57,1-7 1,5-1-499,1-8 1,-1 0 237,-5-4 0,-6 5-209,-3 4 0,-3 5 626,-2 4 0,0-3 0,1 5 0</inkml:trace>
  <inkml:trace contextRef="#ctx0" brushRef="#br0">5958 4336 8170,'0'14'-601,"0"0"1,0-3 600,0 4 0,0-7 880,0 11 0,1-7-258,4 7 1,-3 2-436,2-2 1,3 1 56,-3-1 0,3-3-925,-3 3 1,-2-3 411,3-2 0,-4-5 269,-1 1 0,7-1 0,1 6 0</inkml:trace>
  <inkml:trace contextRef="#ctx0" brushRef="#br0">6029 4123 8096,'14'-29'0,"2"1"1,3-1 1,3 3 43,6 2 1,2-3 339,3 3 0,-1 4-80,6 1 1,-6 5-91,1 4 1,-8 4-52,-1 6 0,-7 8-153,2 6 0,-3 8 110,-2 11 1,-6 4-222,-3 5 1,-4 7-52,-1 3 1,0 2 111,0-2 0,0 5 171,0 0 0,0-5-100,0 5 1,-4-14-1,-1-1 1,-6-13 6,1-1 0,2-11-59,-1-2 0,-2-3-80,-8-7 1,2 0-214,-7-5 1,5-8-33,-5-6 1,2-8-240,-2-12 1,-3-8 583,4-10 0,-4-23 0,13 35 0,0 0 0</inkml:trace>
  <inkml:trace contextRef="#ctx0" brushRef="#br0">6157 3639 8096,'14'7'775,"0"7"-400,0 10 1,1 4 104,-1 5 1,-2 16-107,-2 13 1,-4 7-245,-6 7 1,-6-2 28,2-34 1,-2 1 0,-2-1 0,-1 0-116,0 3 1,-1 0-1,0-3 1,0-1-148,-9 37 0,4-16-346,1-8 0,0-8-2260,4-6 2709,-2-3 0,-2-13 0,-1-2 0</inkml:trace>
  <inkml:trace contextRef="#ctx0" brushRef="#br0">6583 3810 8206,'-6'0'758,"6"0"1,6-2-641,8-2 0,5-4 43,0-6 1,13-7-413,1-3 0,13-3 227,6-1 1,-3 0-877,-2-1 0,-10 2 900,-9 4 0,1-4 0,-7 5 0</inkml:trace>
  <inkml:trace contextRef="#ctx0" brushRef="#br0">6839 3440 8206,'0'8'-235,"0"5"0,0-5 235,6 6 0,-4 7 1048,4 1-587,-6 6 0,0 2-90,0 3 0,-6 4-124,-3 5 1,-10 4-190,-5 6 0,2-4 96,-2 8 1,2-7-1607,-2 4 1168,4-8 100,6 4 1,-1-11-155,1 0 1,6-11-628,3 1 1,-1-13 964,1-1 0,1-9 0,4 1 0</inkml:trace>
  <inkml:trace contextRef="#ctx0" brushRef="#br0">6797 3938 8206,'28'-14'-315,"-4"1"262,-1 4 1,1 2 790,4 7 0,-4 0-215,0 0 1,-7 0-748,2 0 0,-8 5 138,-1 0 0,-7 6-322,2-2 0,-4-1 131,-1 2 277,0-1 0,-6 5 0,-2 1 0</inkml:trace>
  <inkml:trace contextRef="#ctx0" brushRef="#br0">6868 4023 8160,'0'14'0,"4"1"-345,1-1 1,0 0 114,-5 0 0,0 2 367,0 3 1,-6-2-345,-4 7 1,-4-6 206,-5 0 0,-3 5 0,-7-1 0</inkml:trace>
  <inkml:trace contextRef="#ctx0" brushRef="#br0">6626 4279 8160,'8'0'326,"4"6"1,-5 2 139,2 7 0,2 4-168,-6-1 0,0 9-40,-5 2 0,0-1-125,0 5 1,0-3 67,0-1 0,0-5-663,0-1 167,0-5 0,0 2-818,0-6 492,6-6 0,2-1 282,6-7 0,0-5 54,1 0 1,-1-6-47,0 2 1,5 2 397,0 2 1,0 4-97,-5 1 0,0 0 343,1 0 0,-6 5 212,1-1 0,-6 6-50,6-5 318,-7-1-485,10-4 1,-10-1-255,6-4 0,-4-3 123,4-6 1,-5 0-306,0-1 1,3 1-4,-3 0 1,3 0 10,-3 0 0,-2-1-23,3 1 0,1 5 157,-1-1-214,6 1 0,-5-5 107,4-1 0,2 1-154,-2 0 0,1-5 121,-2 0 0,2 0-274,-6 5 1,1-5 5,-1 0 1,-3-5 392,3 5 0,-5 0 0,-5 5 0,-3 0 0,-6 0 0</inkml:trace>
  <inkml:trace contextRef="#ctx0" brushRef="#br0">6882 4236 8147,'0'8'-353,"0"-1"1,1-7 659,4 0 0,-2 0-87,7 0 0,-5 0-268,4 0 183,0 0 1,4 1-683,-3 4 547,2 3 0,-4 6 0,6 0 0</inkml:trace>
  <inkml:trace contextRef="#ctx0" brushRef="#br0">7209 4165 10165,'0'15'973,"0"-6"-1452,0 1 1,1-1 15,4 5 0,-3 0 463,2 1 0,4-1 0,0 0 0</inkml:trace>
  <inkml:trace contextRef="#ctx0" brushRef="#br0">7394 3753 8080,'14'-6'0,"6"-2"-134,3-6 0,11-2 124,4-3 17,3 3 1,-3-9-59,0 6 1,-8 0-144,-1 5 0,-7 6 27,-8 3-42,-6 4 1,-3 8 134,-10 8-61,-3 5 1,-13 10 1,-2 3 140,-4 4 0,-6 12 3,-1 3-1274,-5 3 1461,9-4-272,-11-2 2,11-7 99,1-5 192,9-3-120,12-12 0,-3-6 454,6-6-287,0-7 75,12-3 814,7-14-1199,8-8 50,13-7 1,-2-6 169,10-3-163,-10-3 0,13-1-248,-13-1 1,0 2-625,-5 3 639,-12 3 221,3 13 0,-12-5 0,2 4 0,-3-4 0</inkml:trace>
  <inkml:trace contextRef="#ctx0" brushRef="#br0">7621 3540 7444,'0'11'110,"0"3"0,0 0 140,0 15 0,0 2 292,0 12 1,0 8-126,0 5 1,-1 1-353,-4 5 0,-3-4 134,-6-1 0,4 0-542,1 0 0,1-6-30,-2-4 1,2-9-229,4-5 1,2-5-759,-3-4 766,4-3 593,1-13 0,0-8 0,0-8 0</inkml:trace>
  <inkml:trace contextRef="#ctx0" brushRef="#br0">7735 3981 8080,'13'1'-189,"-4"4"1,4 3 75,-4 6 0,-1 7 383,1 2 1,-5-1-46,0 2 0,-2-7-260,-2 2 1,0-8-223,0-1-77,0-7 0,0 2-400,0-10 734,0-3 0,0-19 0,0-3 0</inkml:trace>
  <inkml:trace contextRef="#ctx0" brushRef="#br0">7834 3483 8080,'0'21'0,"0"1"-176,0 6 1,5 2 252,0 3 1,0-1 302,-5 6 0,0-5-361,0 5 1,-5-8 200,0-2-275,0 1 149,5-13 1,0-4-424,0-12 1,7-19 172,2-14 1,4-2-454,1-3 1,2-4 246,3-6 1,-2 1 361,7 4 0,0 1 0,4-1 0,-1 2 0,-3 3 0,1 8 0,-6 6 0,0 13 558,-5-1 0,-6 23-133,-3 3 0,-4 14 349,-1 1 0,-6 9-246,-4 0 1,-2-2-424,-2 2 1,-5-5-646,0 5 0,0-6 424,4 1 1,1 3-294,0 2 0,0-3 197,0-2 0,1-5-628,3-4 1,-2-3 116,2-7 723,4-6 0,-7-2 0,6-6 0</inkml:trace>
  <inkml:trace contextRef="#ctx0" brushRef="#br0">7977 3639 8080,'1'-7'-20,"4"2"1,-4 10 304,4 4 1,-3 10 214,-2 5 0,-5 9-206,0 5 1,-4 3-46,4 1 1,-4 6-131,4-1 1,-5 1 105,6-6 1,-6-2-362,5 2 0,-1-4 140,1 5 1,4-2-662,-4-8 1,4 0 353,1-4 0,0-12-1779,0-3 2082,0-9 0,6-18 0,2-10 0</inkml:trace>
  <inkml:trace contextRef="#ctx0" brushRef="#br0">8019 3838 8080,'8'8'396,"-3"7"1,-4 5-1,-1 9 0,5 1 27,0 3 1,4-3-76,-4 3 0,6-3-67,-1-2 0,2-6-232,3-3 0,-1-4 124,0-6 0,5-3-408,0-6 0,6-7 204,-1-8 1,1-7-756,-1-11 0,3-3 400,-4-7 1,0-1-738,0-4 0,-7 6 1123,-2-1 0,0 0 0,-6 7 0</inkml:trace>
  <inkml:trace contextRef="#ctx0" brushRef="#br0">8261 3639 7878,'0'-7'-805,"11"-6"1169,3 3-157,4-2 0,2-2-148,4-1 1,-2 1-225,2 0 236,-1-7-204,6 6 1,-2-11-374,-4 7 0,3 5-134,-7 5 640,-7 5 0,1-8 0,-5 4 0</inkml:trace>
  <inkml:trace contextRef="#ctx0" brushRef="#br0">8375 3440 8066,'-15'0'475,"8"0"-274,0-6 1,7 6 15,0 0 0,8 6 16,6 9 0,1 5 13,4 4 1,3 6 1,1 8 0,1 1 16,4 13 1,-1 0-182,11 5 1,2 0-106,7 0 0,-3-3-221,4-7 1,-6-6-208,-4-12 0,-4-7-276,-11-3 535,4-10 1,-13-6-46,0-12 0,-6-2 52,-8-13 0,0-4-498,0-5 1,-8-5 231,-6 4 1,-2-5 449,-7 1 0,-1-3 0,-9 0 0,0 3 0,1 5 0,2 3 0</inkml:trace>
  <inkml:trace contextRef="#ctx0" brushRef="#br0">8659 3568 8053,'-5'15'-256,"1"-1"0,-1 6 102,5 4 1,-2 3 908,-2 1 1,0 7-289,-5 3 0,4 3-203,-4 2 0,-1-1-160,-4 1 0,0-5 128,0 0 0,-1-8-599,1-2 0,1-1 234,4-8 0,1-6-728,3-9 1,-1-4 452,-3-4 1,1-6-537,3-9 944,-3-9 0,-6-15 0,0-7 0</inkml:trace>
  <inkml:trace contextRef="#ctx0" brushRef="#br0">8432 3071 8053,'14'1'-758,"0"4"1,0 5 824,0 8 1,-1 0-52,-3 6 1,2 4-627,-2 5 610,-4 7 0,7-10 0,-5 4 0</inkml:trace>
  <inkml:trace contextRef="#ctx0" brushRef="#br0">8801 3412 8053,'14'14'0,"1"5"-176,-1 0 0,-5 0 605,1-5 0,-2 5-12,1 0 1,2 5-496,-6-5 0,0 4 77,-5-4 0,0 2-535,0-2 1,0-3 260,0 3 0,-2-10 275,-3-4 0,4 3 0,-5 0 0</inkml:trace>
  <inkml:trace contextRef="#ctx0" brushRef="#br0">8915 3014 8053,'8'0'0,"3"1"146,-6 4 0,4 3 100,-4 6 1,6 8 149,-2 7 1,-1 7-115,2 12 0,-1 7-10,5 6 1,1 9-333,-1 1 0,0 0 131,0 5 1,-4-36 0,1 1-2,1 1 0,0 1 0,8 34-260,-1-1 156,3-3 1,-11-18 34,3-3 1,-9-4 140,0-15 1,-3-6-34,-2-9 0,-7-3-138,-2-6 0,-10-3-173,-5-6 0,-4 0-36,-6 0 0,-2-1 238,-7-4 0,1-3 0,-1-6 0</inkml:trace>
  <inkml:trace contextRef="#ctx0" brushRef="#br0">7152 4947 8498,'0'15'465,"5"5"-263,-1 4 1,7 14 29,-1 4 1,3 10 106,1 1 1,0 2-364,0 2 0,2 1 208,3 4 1,-3-5-456,3 0 1,1-2 260,-1-8 0,-5-6-240,-4-8 0,-2-9 133,1-5 0,-1-9-538,-3-6 0,-3-5 248,2-9 0,-8-6-708,-6-12 1115,-3-13 0,-7-3 0,-2-13 0</inkml:trace>
  <inkml:trace contextRef="#ctx0" brushRef="#br0">7209 5047 8059,'6'-27'133,"4"3"0,4 2 300,5 3 1,9 3-88,10-3 0,5 5 71,4 5 1,2-2-304,3 6 0,-3 0 88,-6 5 1,-7 7-281,-3 2 0,-3 10 116,-1 5 1,-9 4 169,-5 5 0,-3 5-543,-7 10 0,0-4 70,-5 3 1,-7 2 387,-2-1 0,-10 5-106,-5-1 1,-4-1 42,-5 1 1,-4-11-19,-5 2 1,4-5-223,0 0 0,2-8 103,-2-7 0,8-10-583,6 1 1,7-9 12,-2 0 0,9-12 647,5-7 0,4-6 0,1-9 0</inkml:trace>
  <inkml:trace contextRef="#ctx0" brushRef="#br0">7834 4748 8021,'0'15'0,"0"-1"140,0 0 1,0 6 102,0 4 0,0 9 258,0 5 0,5 6-118,0 9 1,8-1-11,1 9 1,2-2-88,7-2 1,1 0-254,4-1 0,1 1-71,-1 0 1,1 0 112,-1 0 0,-4-7-824,0-2 1,-9-10 438,0-5 0,-3-9-688,-7-5 0,-2-10 274,-8-4 1,-4-12-197,-10-7 920,-10-13 0,-1-3 0,-4-4 0</inkml:trace>
  <inkml:trace contextRef="#ctx0" brushRef="#br0">7806 4819 8021,'22'-14'123,"-3"0"0,3 0 106,2 0 0,4 4 151,5 1 1,4 5-112,5 0 1,-4 2 150,0 2 0,-6 2-48,1 2 0,-3 4-17,-1 6 1,-7 2-127,-3 3 0,-5 3-67,-5 7 1,-2 1-83,-7 3 1,-8-1-186,-7 5 0,-7 1-316,-11 5 0,-6 0 244,-13-1 1,-2 1-1116,-12 0 1,7-7 1291,2-3 0,0 2 0,8-2 0,4-1 0,3-2 0</inkml:trace>
  <inkml:trace contextRef="#ctx0" brushRef="#br0">7308 6824 8236,'-14'0'-94,"5"8"170,-1 6 1,7 3 162,-2 12 1,2-4-66,-2 8 0,2 4-63,-6 0 1,4 3 147,-4-2 1,-1 8-133,-4-4 1,-5 7 49,0 3 0,-6 2-287,1 12 1,-3-4-39,-1 4 0,-1-10-173,1 1 1,1-16-234,3-3 1,5-13-642,10-6 1195,-4-10 0,12-15 0,-6-10 0</inkml:trace>
  <inkml:trace contextRef="#ctx0" brushRef="#br0">7152 7265 8203,'14'-7'411,"0"12"55,1 0 1,-3 12-92,-2 7 1,2 4 125,-2 5 1,1 10-110,-2 9 0,-1-1-441,-3 1 0,-3-2-67,2 3 1,3-9-143,-3-6 0,3-7 277,-3 2 1,0-10-20,5-9 0,-6 0 0,4-6 0</inkml:trace>
  <inkml:trace contextRef="#ctx0" brushRef="#br0">7294 7464 8203,'14'-22'0,"2"-5"11,3 3 1,5-4-12,9-6 0,3 0 318,7-4 0,0 3-77,-1 7 1,-7 1-801,-7 3 0,-5 3-293,-9 7 852,0 0 0,0 6 0,0 2 0</inkml:trace>
  <inkml:trace contextRef="#ctx0" brushRef="#br0">7578 6753 8153,'2'16'-95,"3"3"1,-4 4-29,4 10 1,-3 12 853,-2 12 1,-2 1-135,-3 8 0,-3 7-584,2-33 0,-2 1 0,1 2 0,-2 2-41,0 0 0,0 0 0,3-3 0,0-2 53,-8 31 0,5-12-710,-1-12 0,4-11-25,6-7-185,0-13 1,2-13 894,2-13 0,-2-12 0,4-14 0</inkml:trace>
  <inkml:trace contextRef="#ctx0" brushRef="#br0">7564 7293 8153,'14'24'183,"1"9"0,-1 3 417,0 12 1,0-3-15,1 3 0,4-4 33,-1 3 1,3-9-284,-2-4 0,-3-11-79,3-4 0,1-9-320,-1-6 1,5-4 138,-5-4 0,0-12 181,-5-13 0,5-5-189,0-9 1,-5-8-269,-4-5 1,-7 3-2150,2-3 1,-5 3 2348,-5 1 0,-9-3 0,-8 5 0</inkml:trace>
  <inkml:trace contextRef="#ctx0" brushRef="#br0">7735 6909 8426,'6'8'1140,"2"0"-671,6-3 1,1-2-883,-1 6 0,0-4 257,0 5 0,2-1 156,3 5 0,-3 0 0,4 1 0</inkml:trace>
  <inkml:trace contextRef="#ctx0" brushRef="#br0">8218 6710 9332,'0'16'996,"0"3"0,-1 3-356,-4 6-485,-3 14 0,-11-3 60,0 13 0,-8 0-392,-1 5-170,-1 0 0,-1-5-380,7 0 1,1-11 508,-2 2 1,5-7-660,9-3 89,-2-6 815,10-19 0,-4-14 0,6-10 0</inkml:trace>
  <inkml:trace contextRef="#ctx0" brushRef="#br0">8048 7137 8130,'14'1'0,"0"4"0,5 3 593,0 6 1,0 2-148,-5 3 0,-1 3 190,-4 6 1,2 7-389,-6 3 0,5 3-431,-6 2 1,1-2-107,-5-3 0,5-5 272,0-9 1,4-4-2389,-4-6 2405,6-6 0,-3-14 0,6-10 0</inkml:trace>
  <inkml:trace contextRef="#ctx0" brushRef="#br0">8304 7165 8097,'14'-28'270,"0"-1"0,2 6-4,3-1 0,-3 2-124,3-2 0,0-1 94,-5 6 1,3 0-487,-7 5 0,1 4 53,-2 1 0,-1 1-103,-3-2 0,-4 2-395,4 4 1,-5 0 694,-5-5 0,-3 0 0,-6-6 0</inkml:trace>
  <inkml:trace contextRef="#ctx0" brushRef="#br0">8403 6739 8097,'0'15'460,"0"4"0,0 10-54,0 9 1,0 7 66,0 3 1,0 10-89,0-1 0,0 5 70,0-1 1,2-2 17,2 2 0,0-4 12,5-5 1,1-3-246,4-6 0,0-13-28,0-6 1,5-13-315,0-6 1,6-7 125,-1-8 1,8-13-790,1-20 1,5 1 426,-5-6 0,0-2-1166,-4-3 0,-7 4 605,-3 2 1,-5 4 898,-5 6 0,2 2 0,-6 6 0,0 1 0</inkml:trace>
  <inkml:trace contextRef="#ctx0" brushRef="#br0">8830 6525 8131,'14'0'535,"0"0"1,-1 7-77,-4 2 0,4 10-228,-4 5 1,-1 3-60,2 1 1,-7 2-163,2 3 0,-4-3-24,-1 3 1,5-9-313,0-5 0,-1-3-870,-4-2 905,0-6 0,2-8-230,3-9 1,-4-12 156,4-7 1,-2-2 22,2-8 1,-3 4 340,2-3 0,3 5 0,-3-1 0,6 4-60,-5 6 0,4-3 60,-4 7 928,6 7-656,-3 5 1,4 9 572,-2 3 1,-4 4-342,-6 10 1,0 2 35,0 2 1,0 4-176,0-3 1,-6 3-349,-4 1 1,2 1 46,-1-1 1,-1 1-187,-4-1 0,6-6-1663,4-3 1366,-4-9 1,6-6-1446,-3-8 1864,4-11 0,7-13 0,2-8 0</inkml:trace>
  <inkml:trace contextRef="#ctx0" brushRef="#br0">9199 6255 8105,'7'-8'0,"1"4"350,6 8 1,0 4 540,0 6 1,-6 12-558,-3 2 1,-4 10-69,-1 0 1,-1 1-299,-4-1 0,-1 2 89,-4-7 1,2-1-123,4-9 119,2-2-664,-4-7 1,10-12 110,1-7 1,6-11-185,-1-3 0,2-8 291,3-1 1,-1 1-60,0-1 1,0 1 221,0 8 1,1-5 228,-1 5 0,0 6 249,0 9-209,1 2 0,-3 10 399,-2 6 0,-4 7-174,-6 7 0,-2 1 8,-2-1 1,1 1-402,-7-1 0,1 0 72,-6 1 0,-5-1-463,-4 1 1,-3-2 209,-1-4 0,-5 4 89,-1-3 0,-3 3 220,3 1 0,-2 1 0,8-1 0,-4-4 75,8-1 0,4-5 98,1 1 0,3-5 1262,2-5-1078,6 4 1,3-11 60,10 2 0,4-4 8,10-4 1,-1-11-267,5-8 1,9-6 95,11-4 1,1-3-591,8-7 1,-1 0-235,1 1 1,-3 7-237,-7 7 1,-7 2 62,-6 12 0,-7-2 144,-8 12 597,-6-1 0,4 5 0,-4 0 0</inkml:trace>
  <inkml:trace contextRef="#ctx0" brushRef="#br0">9356 6696 8083,'-10'8'659,"1"-3"-410,6 2 1,-5 1 140,3 7 0,3-1-89,-2 0 1,-4 2-108,-2 3 1,-2 3 40,-3 6 0,-4 5-105,0 1 1,-4 4-112,4-5 0,-6 6-241,1-1 1,-1-2-90,1 2 1,-3-6 232,3 1 0,4-4-688,1-6 0,3 1 313,2-10 0,0 2 453,-1-11 0,1-1 0,0-4 0</inkml:trace>
  <inkml:trace contextRef="#ctx0" brushRef="#br0">9441 6838 8079,'36'-6'395,"4"4"-45,-7-3 0,0 4 274,-4 1 0,-6 1-468,1 4 0,-5-2 233,5 7-1188,-7-1 0,4 1 46,-7-1-691,-6-6 1444,-2 4 0,-6-7 0</inkml:trace>
  <inkml:trace contextRef="#ctx0" brushRef="#br0">9683 6483 7955,'0'14'0,"4"0"429,1 0 1,2 5-208,-3 0 1,-2 7-455,3-3 1,-4 4 247,-1 2 0,-6-1-16,-4 0 0,-2 7 0,-2 1 0</inkml:trace>
  <inkml:trace contextRef="#ctx0" brushRef="#br0">9057 7165 7889,'10'10'699,"-1"-1"1,-1 5-204,1 5 0,3 6-422,-8-1 1,1 5 74,-5 4 1,0-3-55,0 3 0,0-5 294,0-4 0,0 3-1720,0-11 1025,0-2 1,0-11-201,0-12 0,0-4 169,0-15 0,0 2-79,0-7 0,6-6 109,4 1 0,4-2 115,5 7 1,-2 3 127,7-3 0,-2 9 173,2 5 1,1 5 916,-6 5-827,0 2 1,-6 14 448,-4 2 1,-3 5-284,-6 5 0,0-1 73,0 5 1,0-1-37,0 2 0,-1 3-231,-4-3 0,2-4-121,-6-1 0,4-3-489,-5-2-1717,7 0 1290,-3-6 866,0-1 0,-2-20 0,-7-3 0</inkml:trace>
  <inkml:trace contextRef="#ctx0" brushRef="#br0">9427 7066 8019,'14'-7'859,"0"6"-81,0-4-426,1-3 1,-1 8-69,0 0 0,-1 6 323,-4 9 1,2 7-195,-6 6 1,4 1-53,-4 4 0,0-3-460,-5-2 0,0 4 122,0-4 1,5 2-735,-1-11 1,1-5 202,-5-4 66,7-7 0,-1-9 142,3-13 0,-2-11-564,-7-3 1,4-12 260,1 3 1,5-4 133,-6 3 1,6 2 237,-5 3 0,6-1 231,-2 6 0,-1 6 0,1 8 0,-4 5 0,5 4 0,-2 5 298,1 10 1,2 9-144,-6 10 1,0 9 2045,-5 5 0,0 3-1038,0 2 0,-2-2-611,-3-3 1,-3 3-928,-6-3 1,2-4 263,2 0 0,-3-11-504,4-4 1,1-9 273,-1-5 341,-1-4 0,-4-7 0,0-2 0</inkml:trace>
  <inkml:trace contextRef="#ctx0" brushRef="#br0">3996 7336 7843,'0'14'-483,"1"2"389,4 3 0,1 3 24,4 6 1,2 1 29,-2-1 40,-4-6 0,7 5 0,-5-5 0</inkml:trace>
  <inkml:trace contextRef="#ctx0" brushRef="#br0">3910 7705 8037,'2'8'-6,"3"-3"0,3-3 177,6-2 0,0-2-118,0-3 1,0-3-39,1-6 0,-1 0-37,0 0 1,-4-1-66,-1 1 1,0 0 138,6 0 0,-7 4-149,-4 1 151,4 6 1,-6 4-34,3 13 0,-4 4-7,-1 10 1,-6 2 53,-4 8 1,-2 3-93,-3-3 1,0 8 75,-4 1 0,-3 10-165,-7-5 0,1 5 87,-1-9 1,2-3-86,4-7 1,-3-8 68,8-6 1,-1-11-304,4 1 0,6-9 122,-1-1 0,7-10 80,-2-8 0,4-2 143,1-8 0,13-6 0,2-6 0</inkml:trace>
  <inkml:trace contextRef="#ctx0" brushRef="#br0">3996 7975 8043,'19'0'0,"0"0"0,-5 7-70,-5 2 1,-1 10 276,2 5 0,1 0 270,-7 4 1,1-3-311,-5 8 1,0 2 63,0-2 0,0 5-299,0-5 1,0-4 117,0-5 0,0-7-226,0 2 181,0-10-759,0-2 1,0-10 753,0-7 0,0-12 0,0-14 0</inkml:trace>
  <inkml:trace contextRef="#ctx0" brushRef="#br0">4081 7975 8043,'14'0'754,"0"0"-546,1 0 0,-1 0 23,0 0 0,0 0-245,0 0 1,-4 0 80,-1 0 1,-4 0-924,5 0 691,-7 0 1,3-1-490,-6-4 654,0-3 0,0-12 0,0-2 0</inkml:trace>
  <inkml:trace contextRef="#ctx0" brushRef="#br0">4166 7720 8043,'10'14'301,"-1"0"1,-4 0-150,4 0 1,-1 7 92,2 3 1,-4 1-230,-6-1 0,5 2 63,0-2 0,-1-3-76,-4-2 0,0-4 238,0 0-639,0-7 0,0-4 52,0-8 0,0-6-161,0-9 1,2-3 159,3-6 0,-4-6 77,4 1 0,-2 0 250,2 5 1,-2-1-92,6 1 1,1-1 135,4 1 0,2-1-25,3 1 0,-3 0 224,3-1 0,3 5-27,2 1 1,-2-1 167,1-4 1,-1 1-24,2 3 0,-2 8 158,-3 7-389,-3 6 1,5 9 43,-7 13 1,-6 13 116,-4 5 1,-2 9-112,-2 2 1,0 4-221,0-5 0,0 5-89,0-4 1,5-6-238,-1-4 1,1-6-966,-5 1 1008,0-9 0,-1-5-239,-4-10 581,-9-3 0,-8-6 0,-7 0 0</inkml:trace>
  <inkml:trace contextRef="#ctx0" brushRef="#br0">4266 7862 7627,'0'-10'-110,"0"1"1,6 1 114,4-2 1,7-7 277,2 3 0,6-4-69,-1 4 0,7 0-418,3 0 1,-6 1-39,-4 4 0,-7 1-69,2 3 1,-9 5 171,-6 0 1,-2 8 88,-2 11 0,-6 5-50,-4 9 0,-9 5 1,-5 9 0,-7 4 142,-2 5 1,1-7-89,8-6 0,4-3 411,6-12 0,1-3 233,4-11-212,2-6 0,9-3-137,3-10 0,4-4-101,10-10 0,9-5-157,10-9 0,2-3 120,-2-7 1,3 2-515,-3 3 1,-8 3 209,-2 7 1,-9 1 191,0 3 0,-3-3 0,-2 5 0</inkml:trace>
  <inkml:trace contextRef="#ctx0" brushRef="#br0">4351 7321 8108,'10'13'0,"-1"6"0,-4 8 30,4 6 0,-1 8 522,2 7 0,2 7-78,-2 2 0,2 0-105,3 4 0,-3 4-395,-2 1 1,2 4 335,-2 1 0,-2 0-300,1 0 0,1-11 106,4-3 0,0-16-571,0-3 0,1-8 265,-1-6 1,-6-9-1599,-4-5 1155,4-7 1,-6-9 632,3-13 0,-10-13 0,-3-4 0</inkml:trace>
  <inkml:trace contextRef="#ctx0" brushRef="#br0">4721 7293 8157,'9'-8'-64,"1"3"1,-6 4 110,6 1 0,-7 8 387,2 6 0,-4 11-184,-1 8 1,-1 12-354,-4-3 1,-3 10-40,-6 0 1,0 4 113,0 1 1,-1-7-114,1-2 1,6-11 5,3-3-519,-2-11 424,5-8 1,2-11 18,9-8 0,4-11 51,1-8 0,-4-3 31,-1 3 0,1 1 303,4 3-268,0 3 290,0-5 0,-4 13-77,-1 4 1,-6 4 185,2 4 0,-3 9-66,-2 6 1,0 6-17,0-1 0,0 3-4,0 1 0,0-1 123,0-3 1,0 1-331,0-6 1,1 5 151,4-5 1,-3 4-243,2-4 1,-2-4 134,-2-6 1,2 0-70,2 6 1,-2-6 39,3 1 1,-4-1-240,-1 5 1,0 2 19,0 3 1,-1-3 124,-4 3 1,3-2-52,-2 2 0,2-8 53,2 3-810,0-2 595,0-5 0,0-2-59,0-10 0,2-10 338,2-14 0,-2-12 0,4-9 0</inkml:trace>
  <inkml:trace contextRef="#ctx0" brushRef="#br0">4934 7236 8157,'9'-5'-516,"1"1"1200,-7-7-127,3 9-504,1-4 1,-4 12 106,6 4 0,-4 2-160,5 2 0,-6 1 75,6-1 0,-7 2-68,2 3 0,-4-2 19,-1 7 0,0 1-10,0 8 1,-11 2-164,-3 3 1,-3-2 52,2-3 0,1-1-83,0 6 1,-5-8 105,0-2 1,5-1-710,4-8 155,1 0 230,-5-5 0,6-8 123,3-6 1,3-11 271,2-8 0,2-6 0,3 2 0,4-3 0,10 3 0,-1-4 0,5 3 0,3-3 0,7-1 0,2-1 149,2 1 0,3 4-47,-7 0 0,-4 9 338,-6 0 1,-10 3 247,1 7-353,-3 0 1,-3 7-402,-3 3 0,-10 4 54,-4 10 1,-10 5-172,-5 9 1,-5-1 105,-4 5 0,3 1-323,-3 5 0,3-7 129,2-2 0,6-4 27,3-2 0,4-6 211,6-3 50,-4-3 96,12-8 0,1-5-51,9-13 0,9 1 271,0-10 1,8 2-92,-3-2 0,4 1-62,2-5 0,-7 5-54,-3-1 1,-3 3 88,-2 2 1,-5 6-35,1 4-96,-7 2 1,3 10 56,-6 6 1,-1 8-57,-4 11 0,2 5 196,-7 10 1,2 2-98,-1 7 1,-2 5 6,6-1 0,0-2-30,5-12 0,0-6-157,0-12 4,0-7 0,7-8-80,2-9 1,4-10-85,1-4 0,0-17 73,0-7 0,1-8-525,-1-6 1,0 2 224,0-2 1,-1 0-980,-4 4 1230,4-3 0,-5 10 0,6-7 0</inkml:trace>
  <inkml:trace contextRef="#ctx0" brushRef="#br0">5304 7407 8125,'4'-7'45,"1"7"0,5 13 499,-6 11 1,6 3-154,-5 1 1,-1 5-173,-4 0 0,5 7 13,0-2 1,0 3-1,-5 2 0,1-1-796,4 1 1,-4-1 331,4 1 0,1 0-557,-1-1 1,5-5 295,-6-4 0,1-9 4,-5-5 0,5-12 489,0-7 0,-1-9 0,-4-15 0,-6-6 0,-2-19 0,-6-1 0</inkml:trace>
  <inkml:trace contextRef="#ctx0" brushRef="#br0">5375 7620 8125,'0'-63'0,"1"4"-134,4-2 1,-2 10-81,7 9 1,-1 0 305,5 9 0,1-5 82,-1 5 0,2 0-106,3 5 1,-2 1 93,7 3 1,-7 2-156,2 3 1,-3 10 157,-2-1 0,0 7-107,0 3 1,-4 8 24,-1 6 0,-5 7-133,0 7 1,-1 7 51,2 3 1,-3 3 72,3 1 1,2 6 159,3-1 0,3 5-103,1-4 1,2 5 81,3-1 1,-2-1-91,7 1 1,-9-4-127,0 4 0,-3-5 19,-7 5 0,0-4-141,-5 4 0,0-11-88,0 1 1,-7-10 102,-2-4 1,-4-5-321,-1-9 0,-2-6 154,-3-4 1,2-4-158,-7-4 0,1-6 70,-6-9 0,1-11 362,-1-12 0,-6-7 0,-1-8 0</inkml:trace>
  <inkml:trace contextRef="#ctx0" brushRef="#br0">5460 7464 8076,'8'15'-184,"-3"4"1,-4-1 197,-1 5 1,-1 3 241,-4 7 0,-1-2-291,-4 7 1,-2-4 99,2 3 1,-1 0-300,1 1 0,-2 1 89,2-6 0,4 1-333,1-6 478,4 0 0,-6-5 0,0-3 0</inkml:trace>
  <inkml:trace contextRef="#ctx0" brushRef="#br0">5403 7833 8076,'14'-22'0,"1"-5"0,-1 4 0,5-3-393,0 3 0,0-3 267,-5 7 1,-1 0-318,-4 5 443,-3 6 0,1-4 0,1 4 0</inkml:trace>
  <inkml:trace contextRef="#ctx0" brushRef="#br0">5560 7549 7849,'9'0'-375,"1"0"1,-7 1 341,1 4 0,-2-2 792,-2 7 1,0 4-266,0 5 0,-6 2-586,-4-2 1,2 1 42,-1 4 1,-1 3-444,-4-4 0,0 3 59,0-3 1,-1 4-544,1-3 976,6-4 0,-11 7 0,4-5 0</inkml:trace>
  <inkml:trace contextRef="#ctx0" brushRef="#br0">5574 7734 7526,'28'-21'-1237,"1"1"1110,-1-4 0,1-1 157,-1 6 0,-6 5-293,-3 4 263,-3 7 0,-8-10 0,-2 5 0</inkml:trace>
  <inkml:trace contextRef="#ctx0" brushRef="#br0">5887 7122 8106,'7'7'72,"0"-3"503,-7 11 1,0 2-116,0 12 0,0 1-486,0 3 0,-2 8 50,-3 6 0,-7 12-191,-7-3 1,0 0-117,5-4 1,-1-8-112,1-1 1,6-8 184,4-12 0,2-7-23,2-7 1,0-7-124,0-2 0,2-6 40,2-8 1,3-1 78,2 1 1,4-5 235,-4 0 0,9 0 289,1 5 1,0 1-192,-5 4 1,-5 1 580,1 3-445,-1 4 1,4 1 43,-4 9 1,-1 4 107,-3 1 0,-3 2-80,2 3 1,-2-3 8,-2 3 0,0 1-72,0-1 0,1 5-105,4-5 0,-3 0 62,3-5 0,-4 0-416,-1 0 21,0 0-67,6 1-89,-4-7 0,6-2-7,-3-6 225,-4 6 0,6-3 50,-7 7 1,0-1-86,0 6 1,0-1 77,0 0 0,4 0-178,1 0-104,0 1 26,-5-7 1,0-10-45,0-12 1,0-13 135,0-11 1,0-5 253,0-4 0,0-4 0,-7-12 0,0-2 0</inkml:trace>
  <inkml:trace contextRef="#ctx0" brushRef="#br0">6043 6952 8076,'13'-6'202,"-4"6"1,2 7-81,-6 12 1,4 3 101,-4 7 0,0 6-127,-5 3 1,-5 3-54,0 1 0,-4-4 66,4 0 0,-1-6 0,1 1 0,4-5-219,-4-4 202,3-3-190,2-14 0,2-2 83,3-10 1,2-2-115,8-8 0,-1-5 19,0-4 1,2 2-52,3-2 1,1 2 52,4-2 0,1 2 54,-6 3 1,5 5 218,-5 0 0,1 1 28,-1 9 69,-3-1 0,3 11 124,-9 4 1,-4 15 139,-6 8 1,-6 13-199,-4 6 1,-4 8-101,-5 2 1,2 6-661,-7-2 1,5-3 381,-5-1 0,5-1-557,-4-4 1,7-3 343,2-11 0,-1-7-318,6-3 1,1-9-82,-1-5 0,-1-5-794,-4-5 1455,0-2 0,-1-20 0,1-3 0</inkml:trace>
  <inkml:trace contextRef="#ctx0" brushRef="#br0">6100 7592 8076,'43'-29'0,"-1"1"303,1-1 0,-1 6-170,1-1 1,3 7 61,-3-2 1,-4 7 67,-10 3 1,-3 6 205,-2-2-1196,-3 4 0,-14 7 456,-2 3 1,-5 10 270,-5 5 0,-9 9 0,-8 3 0</inkml:trace>
  <inkml:trace contextRef="#ctx0" brushRef="#br0">6256 7634 8052,'16'11'-23,"3"3"1,-2-2 325,7 7 0,-5 3 479,5 1 1,-5 4-385,4 2 0,-5 1-166,1 3 0,-5-3-413,-5 3 0,4 3 202,-3 2 1,-4-3-588,-1-2 1,-4-4-451,-1-6-411,6-2 918,-4-13 1,0-10 252,-7-12 1,-1-8 255,1-11 0,3-4 0,-2-5 0,2-1-52,2 0 0,0 5 52,0 1 0,6 3 252,4-4 1,2 12 78,3-3 0,-1 10 233,0 0 1,0 5 22,0 5 1,1 1-226,-1 3 0,-5 5 30,1 0 1,-7 6-112,2 8 1,-4 7 6,-1 3 0,-6 7-32,-3 2 0,-4 8-18,-1 2 1,1 0-12,4 4 1,-2 1-291,6-6 1,0-4-421,5-14 1,2-5-517,2-10 1,4-7 998,6-16 0,7-10 0,1-19 0</inkml:trace>
  <inkml:trace contextRef="#ctx0" brushRef="#br0">10507 6440 8261,'-14'0'-217,"0"0"0,0 2 275,-1 2 1,0 4 329,-4 6 0,1 7-246,-5 3 1,4 9-167,-5 5 0,0 3 143,-4 2 0,1-1-1,3 1 1,4-1-298,6 1 78,6-7 0,1-6 119,7-6 0,0-2 42,0 2 0,11-4-136,4-5 0,4-3 100,0-2 0,4-4-242,10-6 0,4 0 145,5 0 1,6-6-378,-1-4 0,-4-2 17,-5-3 433,-13 1 0,8 0 0,-11 0 0</inkml:trace>
  <inkml:trace contextRef="#ctx0" brushRef="#br0">10337 6923 8261,'8'-22'37,"6"3"0,8-3 486,11-1 0,10 2-86,9 2 0,8-2-749,2 3 0,-2-1 191,-8 4 1,-5 7 120,-9 4 0,-3-4 0,-7 0 0</inkml:trace>
  <inkml:trace contextRef="#ctx0" brushRef="#br0">9640 2943 8288,'-22'-22'0,"6"1"320,7 7 1,6 0-130,-2 0 11,3 6 0,4-3-75,3 6 1,7 0 74,7 5 0,6 0-310,-1 0 0,3 2 140,1 2 0,7-2-202,3 3 0,2-4 111,-3-1 1,3-1-74,-7-4 0,-4 2-240,-6-7 279,-5 7 83,2-3 1,-12 6 0,-3 8 218,-10 6 0,-3 7-52,-6 7 0,-5 7 48,0 3 0,-5 3-73,5 1 1,0 1-25,5 0 0,2-1-102,2 1 1,-1 4 93,6 1 0,1-7-167,4-8 1,0-3 66,0-2 1,6 1-106,3-1 0,4-6 113,1-3 1,2-3-207,3-2 0,-2-1 111,7-4 0,0 2-102,4-6 1,-4 0 16,0-5 1,-5 0 106,4 0 0,-5 0 10,1 0 1,-4-2-30,0-2 1,-6 2 122,1-3 0,-7 2-197,1-2 310,-2 4-131,-2-5 1,-2 6 119,-2 0 0,1 1-22,-7 4 1,1 3-60,-6 6 0,6-3 166,-1 3 0,2-3-100,-1 8 0,-2-3-114,6-2 1,0 0 74,5 1 0,0 4 15,0 0 0,0 4-187,0-4 1,2 11-44,3-1 1,1 9 121,4 0 1,1 9 11,-7 5 0,6 3-14,-5 2 1,4 6-254,-4 4 0,4 2 157,-4 2 0,5 0 100,-6 0 1,6-6-19,-6-3 0,6-10 65,-5-5 0,-1-2 104,-4-3 0,5 2 175,0 4 1,0-4-92,-5 3 1,0-4 67,0-5 0,0 2-40,0-7 0,0 5-264,0-5 1,0-2 130,0-7 0,0 1 16,0-6 0,-7 5-258,-2-5 1,-4 0-33,-1-5 1,-7 0-282,-2 1 1,-6 5 173,-4 4 1,-3 3-443,-7 1 0,-1 2 11,-3 3 393,2 4 1,-10 5-1,4 1 1</inkml:trace>
  <inkml:trace contextRef="#ctx0" brushRef="#br0">10877 6099 9137,'-28'-25'187,"-1"-4"0,12 4-642,3 6 0,4 3 55,1 2 1,-4 1 539,3 4 1,-4 2-73,-5 7 0,-4 0 3,-11 0 0,-2 7-116,-7 2 1,-4 12 197,0 7 0,-5 7 164,4 8 1,1 7-465,4 7 0,0 6 258,22-28 1,0 1 0,0-1-1,1 0 29,-18 31 1,5 4 78,9-4 0,10 10-152,10-36 1,3 0-1,0 5 1,2 0-117,0 3 0,3-1 0,4 2 1,4-1 165,4-1 1,1 0 0,3 2 0,1 0-118,3-1 1,0-1-1,1 1 1,2-1-4,2-1 0,4-2 0,1-5 0,4-4-131,4-6 1,2-6-1,0-6 1,2-5 105,1-7 0,0-6 1,5-6-1,-1-8 47,-1-6 1,0-5 0,2-4 0,0-5-215,1-8 0,-2-4 0,-4 2 0,-1-2 185,0 1 0,-2-2 0,-5-2 1,-3-1 96,-4-1 0,-3-1 1,-5 0-1,-3-1-32,-4-5 1,-1-1 0,-3 6 0,-3-1 23,-1 3 1,-3 0 0,-2-3 0,-2 0-79,-1 0 1,-2 1-1,-4-3 1,-3 1-62,-2 6 0,-3 1 0,-6 1 0,-3 3-241,-3 5 0,-3 4 1,-4 3-1,-5 4 216,-5 6 0,-1 4 1,-1 5-1,-1 4-20,0 3 1,0 5 0,0 5 0,0 5 0,4 1 1,1 5 0,-5 10 0,0 4 103,-2 7 0,0 2 0,-3 2 0,0 2 0,-2 2 0,0-1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24313 10918 8067,'-8'-9'746,"3"-1"-541,4 7 1,4-3-1,6 6 0,4 6-68,15 4 0,4 7 111,11 2 0,5 6-184,5-1 1,8-2-87,6 2 1,-9-7-14,-1 2 1,-3-3 86,2-2 1,-3 0-107,-1 0 1,-6-4-141,1-1 1,-4 1-112,-5 4 0,-5 0-378,-10 1 0,-4-1 683,-9 0 0,2 0 0,-4 0 0</inkml:trace>
  <inkml:trace contextRef="#ctx0" brushRef="#br0">6569 4805 8468,'-8'0'724,"2"0"0,4 2-634,-3 2 1,4 4 24,-4 7 0,-3-1-153,-1 0 1,1 7-66,-2 2 1,1-1 109,-5 2 0,4-2-54,1 2 0,4 3 108,-4-4 1,5 0-113,0 0 0,2-5 86,2 1 1,0-4 68,0 0-118,0-8 0,2 0-115,2-7 0,6-2-45,9-3 1,-2-9 58,7-9 1,-5-6-531,5-4 0,-7 3 263,2-3 0,-3-2-185,-2 2 1,-5 4 566,1 6 0,-5 4 0,4-5 0,-6 11-159,2-1 0,-3 8 159,-2-4 58,0 7 0,0-1-103,0 8 1,-2 6 640,-3 9 0,-1-2-238,-4 7 1,-2 4 162,2 5 0,-2 7-156,-3-2 0,1 1-70,0-1 0,0 2-131,0-7 0,4-2-180,1-7 1,4-3 41,-5-7 33,7-6 0,-1-2-487,8-6 1,1-2 201,9-2 1,-3-9-143,8-6 1,-3-5-99,-2 6 241,0-1 1,1 11 20,-1 3 227,-6 3 1,-2 15 50,-6 6 0,-1 8-94,-4 6 0,2 3 463,-7 7 1,2-2-178,-1-3 1,-2-2 217,6-3 0,-4-4 151,4-1-326,0 1-51,5-13-308,6-2 0,7-21-497,6-12 1,1-11 270,-1-3 1,2-11-1421,3 1 1696,3-2 0,-12-4 0,6-2 0</inkml:trace>
  <inkml:trace contextRef="#ctx0" brushRef="#br0">6981 4691 8156,'5'-9'-209,"0"-1"246,0 7 1,-7 3 23,-3 10 0,-3 4 20,-6 5 1,3 1-186,-3 4 1,3 1 78,-8-6 1,3 5-20,2-5 1,1 0 50,4-5 0,-2-4-151,6-1 143,0-6 1,11 4-64,4-7 1,4 0 27,5 0 1,3-7 18,7-2 0,-1-9-149,1 0 1,4-1 133,0 4 0,0 0-9,-4-4 1,-7 8-11,-3-4 0,-4 6 248,0-1-169,-1-2 67,-6 10 1,-2 2-39,-6 10 0,-2 4 159,-2 5 0,-6 3-27,-9 6 1,2 1-117,-7-1 0,7 2-35,-2 3 0,3-7 48,2 2 0,4-14-203,1 1 128,6-11 1,3 3-110,9-7 1,5-8-116,5-7 0,-1 1 58,5-5 1,-4-1-76,5 1 1,-6 0 36,0 5 1,-2-1-137,-2 1 1,-4 2 328,-1 2 0,-5 4 0,2-1 0,-6 0 0</inkml:trace>
  <inkml:trace contextRef="#ctx0" brushRef="#br0">7081 4819 8156,'-5'15'-54,"0"-1"0,-1 5-93,1 0 1,2 8 421,-6 1 0,4 7 316,-5 7 1,-1 6-417,-8-1 1,4 1 58,-4-6 1,-2 1-160,2 0 0,-4-6 75,4 1 1,-5-6-422,5 1 0,2-4-53,7-6 0,-1-2-230,6-7 0,-1-6-1023,1-3 1577,4-4 0,-6-7 0,7-2 0</inkml:trace>
  <inkml:trace contextRef="#ctx0" brushRef="#br0">6853 5317 6668,'0'0'0</inkml:trace>
  <inkml:trace contextRef="#ctx0" brushRef="#br0">6597 5033 8131,'15'-11'-103,"-1"-4"0,6 9 100,4-8 1,5 1 44,4-6 0,8 3 36,6-3 0,-6 8 67,-8 2 1,-4 4-332,-5-4 138,-4 6-80,-6-4 1,-7 9 88,-7 3 0,-13 4-217,-11 10 1,-6-2 18,-8 7 1,0 4-74,-9 6 1,3 5 210,1-1 0,5-2-1,0 2 0,5-5 58,-5 5 1,7-6 41,-2 1 0,4-9 313,5-5-173,4-3 134,12-9 0,5 0-64,12-7 0,9-8 16,15-6 1,-2-2-158,7-8 0,0 1 42,5-6 1,6-1-293,3-3 0,2 8 90,-2-4 1,-5 7-212,-9 3 1,-5 2 1,-9 12 300,-3 0 0,-14 12 0,0 0 0</inkml:trace>
  <inkml:trace contextRef="#ctx0" brushRef="#br0">6640 5388 8131,'-14'8'-805,"0"3"603,-1-6 1,6-1 611,0-4 1,5-1-1,0-4 1,8 2-153,6-6 0,6-1-284,7-4 1,3 0 122,12-1 1,6-4-457,8 0 0,5-1 359,4 1 0,4 3 0,6-4 0</inkml:trace>
  <inkml:trace contextRef="#ctx0" brushRef="#br0">5958 4464 8034,'4'9'260,"1"1"28,0-7 1,-4 8-29,4-6 0,-2 4-90,7-4 0,-5 0-92,4-5 1,2 0 87,8 0 0,-2 0-134,7 0 0,0 0 10,4 0-50,7-6 0,1 4 122,7-3 0,0 4-112,-1 1 1,3 0 20,2 0 0,-1 1 58,6 4 1,-3-3 77,8 2 1,0-2-379,14-2 0,3 0 137,-32 0 0,1 0 0,38 0-20,-1 0 0,-9-5-22,5 0 1,2-6 106,-34 6 0,2 1 0,-2 0 0,0 0 17,4-1 1,-1 0 0,-5 2-1,-2-1 53,0-1 1,1 0 0,-1 1 0,0 0-43,0 1 0,1 1 0,3 2 0,0-1 123,1-2 0,0 1 1,3 1-1,-1 1-22,-2-1 0,0 2 1,1-1-1,0 0 10,-1-1 0,0 2 1,2-1-1,2 1-276,5 1 1,1 1-1,-3-2 1,1-1 126,3 3 1,1-1 0,-4-1 0,0 0-244,1-1 1,1 0-1,5 0 1,0 0 213,4 0 1,0 0 0,-4 0-1,-1 0-116,-5 0 0,1 0 0,2 0 0,1 0 66,1 0 1,0 0 0,2-2 0,0-1 27,-1 1 1,-1-1-1,-2 1 1,-1 0 23,-4 1 1,1 2-1,2-1 1,2 0 168,2-1 1,0 2 0,-2 1-1,0 0 30,-2 0 0,-1 1 0,-4 2 0,-1 1 31,3-1 0,1 0 1,1-1-1,1-1-69,4 2 1,0 0 0,0-1 0,-1 0 20,-3 0 0,-1 1 1,3 1-1,0-1-120,0-2 1,0-1 0,2 1 0,2 0 43,3 0 1,0-1 0,-6-1 0,1 0-143,-3 1 1,1 0 0,0 0 0,0-2 29,4 0 1,1 0 0,-2 0-1,0 0-24,2 0 0,-1 0 0,-2 2 1,-1 1 5,-3-1 0,-1 1 0,1 1 0,-1 1-159,6-3 1,-1 1-1,-3 2 1,-2 1 221,-4-2 0,0 1 0,4 1 0,-1 1 6,-5 0 0,-1 0 0,6 0 1,0 0 0,0 0 0,-2 1 0,-4-1 1,0 0-9,-4 0 0,-1 0 1,34 7 284,-1 0 0,-2 1-223,-2-1 1,0-2 83,0-2 1,-6 1-65,-3-6 0,-10 0 514,-5-5 1,-2 0-491,-3 0 0,-4 0 488,0 0 1,-6-2-487,1-3 1,-3 2 380,-2-6 0,-6 4-506,-3-5 1,-3 6 321,-2-6 0,-4 2-233,-1-1 1,-6-4-43,2 4 0,2-9-82,-3-1 0,6-4-37,-6 4 1,1-8-207,-5-2 0,0-1 65,0-8 1,5 5 119,0-5 1,-1 0 139,-4-4 0,0 4-16,0 0 1,-4 2 144,-1-2 0,-5-3-116,6 3 1,-6-3 79,6-2 1,-6-4 38,5-1 1,-1-4 58,1 5 0,4-7-169,-4 2 0,3-2 43,2 2 0,5-3-150,0 3 0,1-4 1,-1 0 0,-4-1 26,4 0 1,-3 6 11,-2 4 0,0-1-6,0 6 0,0-4 24,0 8 1,0 3 8,0 2 1,0-2-21,0 2 1,0 0 24,0 5 1,0-1-118,0 1 0,0 4 232,0 0 1,-2 7-151,-3-2 0,2 3 1,-6 2 0,4 1-2,-4 4 1,-1-2-30,-4 6 1,-5 0 0,0 5 0,-6 0 101,1 0 0,-3 0-69,-1 0 1,-1 2 213,1 3 0,-2-2-54,-3 6 0,-5-4-52,-10 5 1,-2-6-2,-7 6 1,-13-2 99,-5 1 1,-1 4-447,0-4 1,2-1 321,-2 2 1,36-6-1,-1 0-339,-3 0 1,-2 1 0,-2 1 0,-2-1 250,-2-2 1,0-1 0,4 3 0,1-1-38,2-1 0,0-1 0,-2 3 0,-2 0 28,-5-3 0,-1 0 0,-2 1 0,0-1-56,2-2 0,1 0 0,0 0 1,1 0 33,8 0 0,0 0 0,-9-1 0,-1 0 36,-2-1 1,0 0-1,-1 0 1,1 1 50,-1-4 1,2 0 0,3 3-1,0-1-33,1-1 1,0-1-1,-3 1 1,-1 0 59,-8-1 1,0 0-1,5-1 1,1 0-60,1 1 0,1 0 0,0 1 1,-1 0 30,-2 0 0,0-1 0,-1 1 0,0 0-274,-2 0 0,1-1 1,2-1-1,2 1 264,3 2 0,-1 1 0,-3-3 0,-1 0 17,-5 3 1,0 0 0,4-3-1,0 0 1,1 3 0,0-1 1,0 0-1,1 0 35,1 0 1,0 1-1,0 1 1,0-1-51,-2-3 0,0 1 1,2 2-1,0 0-19,3 0 0,-1 0 0,-1-1 1,-1-1 23,0 2 0,0 0 1,0-3-1,0 0-26,-2 3 0,0-1 1,3 1-1,1 0 8,1 1 0,-1 2 0,-2-1 1,-1 0-6,-4 0 0,0 0 0,4 0 1,1 0-1,0 0 0,0 0 0,4 0 1,-1 0 0,-3 0 0,0 0 1,0 0-1,0 0-11,-2 0 1,0 0-1,4 0 1,1 0-196,4 0 1,0 0 0,2 0-1,-2 0 211,-4 0 1,-1 0-1,4 0 1,0 0-4,-2 0 1,2 0 0,3 0 0,2 0 17,3 0 0,1 0 0,-39 0 12,6 0 1,2 0 6,-3 0 0,-1-2-17,1-3 0,8 2 6,11-6 0,3 4 332,12-4 0,-4 5-337,8 0 0,-3 1 505,-2-2 0,5 3-505,0-3 0,7 4 351,-2 1 0,3 1-449,1 4 1,7-2 334,3 7 1,3-5-261,2 4 1,6-4-4,4 4 0,2-4 38,2 4 0,0 1-50,0 4 1,0 5 42,0 0 1,0 5-27,0-5 0,5 6-67,-1-1 1,1 3 143,-5 1 1,0 7 121,0 3 1,0 0-146,0 4 0,-5-1-26,1 11 1,-7-3 103,1 8 0,2 0-315,-1 14 0,6-4 216,-2 4 18,3 0 1,2-8 6,0 3 0,0 2-15,0-6 0,0 4-196,0-4 176,0-1 0,5-5-93,0-4 0,6-3-147,-2-7 0,4-1-192,1-3 0,0-1 64,1-4 349,-1-3 0,-2 0 0,-2-6 0,-4-1 0</inkml:trace>
  <inkml:trace contextRef="#ctx0" brushRef="#br0">7948 5118 8170,'0'-8'1095,"0"2"-854,0 6 0,0 1 15,0 4 1,-1 8-124,-4 6 0,2 6-10,-7-1 1,5 2-74,-4 3 147,0-1 1,-4 5-200,3 1 1,-2-1 70,2-5 0,2 1-192,-1-1 1,6-6 86,-2-3 1,3-3-560,2-2-61,0-6 156,0-2 1,2-17 31,3-3 0,3-10 138,6 1 1,5-4 329,0-2 0,0-5 0,-5-3 0</inkml:trace>
  <inkml:trace contextRef="#ctx0" brushRef="#br0">8048 5303 8170,'-7'14'0,"-1"5"-103,-6 0 1,0 5 121,0-5 1,-2 6 585,-3-2 1,2 11-162,-7 4 0,5 3-517,-5 1 1,7 1 6,-2 0 0,5-9 52,4-5 0,4-7-567,6-8 468,0 0 1,6-7-315,4-7 1,4-11 177,5-8 0,-3-5-100,3 5 1,1-5 54,-1 5 0,0 5 416,-5 5-146,-6 5 0,3 6 123,-6 12 0,-2 4 305,-8 10 0,-1-3-167,-3 9 0,-4 0 353,4-1 1,-4 5-201,-1-4 1,4-1-29,1-5 0,6-6-82,-2-3 0,3-3-243,2-2 1,2-6-147,3-3 0,3-10-437,6-4 0,5-15-1209,0-5 1755,6-8 0,-3-6 0,6-8 0</inkml:trace>
  <inkml:trace contextRef="#ctx0" brushRef="#br0">8332 5018 8624,'8'0'26,"-2"7"-62,-6 2 1,-6 10 313,-4 5 0,-2 3-72,-2 1 1,-1 5-383,1 0 0,-2 1 54,-3-6 0,4-1-105,-4-3 0,9-4 71,5-6 121,4-6-38,1-1 1,6-7 9,4 0 1,7-7 53,2-2 1,6-4-44,-1-1 0,-2-2 9,2-3 0,-2 2-105,2-7 1,-2 5 75,-3-5 1,-4 7 81,4-2 0,-3 3-72,-2 2 1,-4 6 74,-1 3-73,-5 4 1,0 4 90,-8 7 0,-1 1-20,-9 12 1,3 1 127,-8 4 1,3 2-24,2 4 0,-1-9-82,1 3 1,1-9 138,4 0-106,3-9-59,6-4 0,6-8 36,3-2 0,4-4-248,1-6 0,1-1-89,-1 1 0,0 0 293,0 0 0,0 0 0,1-1 0</inkml:trace>
  <inkml:trace contextRef="#ctx0" brushRef="#br0">8346 5274 8130,'-8'7'0,"0"-1"0,4 3 0,2 4 324,-3-3 0,-1 8-128,1 6 1,-4 3 287,4 1 0,-11 7-23,2 3 0,-5 3-222,0 2 0,2 4-170,-7 1 1,2 4 129,-2-5 0,-1 1-701,6-6 0,0-7 184,5-7-624,0 1 1,4-15 941,1 0 0,6-12 0,-4-10 0</inkml:trace>
  <inkml:trace contextRef="#ctx0" brushRef="#br0">8119 5644 8130,'14'14'218,"0"0"0,-4 5-218,-1 0 0,-1 11 0,2-1 0,-3 2 502,-2-2 0,-3-1-149,2 1 1,3-7-604,-2-3 0,1 0 135,-1-5 0,-2 2-1083,6-12 747,-6 1 0,4-6-57,-7-4 1,4-3 288,1-6 1,0-5 218,-5 0 0,0-7 0,0 3 0,0-2 0,0 1 0,0-3 0,0 3 0,2-3 0,2-1 0,9 0 66,6-1 0,6 1 177,-1-1 0,3 1 119,1-1 1,5 1-55,0 0 0,5 1-71,-4 3 1,5 5 151,-1 10 0,-3 2-28,-2 7 1,-8 2-204,-1 3 1,-8 7 70,-2 7 1,-1 11-150,-9-1 0,1 9 14,-5-1 0,0 0-85,0 1 1,-5-2-576,1 2 0,-8-3 308,3-7 0,-5-1-584,-5-3 1,1-4 841,-5-6 0,-1 1 0,-4-1 0</inkml:trace>
  <inkml:trace contextRef="#ctx0" brushRef="#br0">8261 5900 8100,'14'0'-215,"0"0"0,2-7 70,3-2 0,3-8 565,7-2 1,-4-5-242,3 5 1,-2-9-174,7 4 1,-8-6-134,-1 6 0,-7 4-263,2 1 1,-8 4-649,-1 6 1038,-7-4 0,3 12 0,-6-6 0</inkml:trace>
  <inkml:trace contextRef="#ctx0" brushRef="#br0">8432 5559 8098,'0'15'-304,"0"4"1,0 3 489,0 7 1,0 6 166,0 3 0,0 7 486,0 3 1,-5-1-627,0-4 1,-4-5 22,4 0 1,0-7-501,5 2 0,0-9 136,0-5-1245,0-3 1076,0-8 0,0-5-98,0-13 1,0-1-124,0-12 518,6-7 0,-4-7 0,4-5 0</inkml:trace>
  <inkml:trace contextRef="#ctx0" brushRef="#br0">8460 5559 7919,'13'8'19,"-4"6"0,2 8 764,-6 11 1,0 5-311,-5 9 0,4-2-177,1 2 1,0-4-151,-5-6 0,0 3 50,0-7 1,5 0-236,-1-4 0,6-7 217,-5-3-1021,6-10 0,-3-2 59,6-7 784,-6 0 0,4-13 0,-4-3 0</inkml:trace>
  <inkml:trace contextRef="#ctx0" brushRef="#br0">8858 5331 8125,'30'-24'-290,"3"1"1,-3 4 54,3-5 0,-3 5 636,-1-5 0,-5 7-171,-1-2 1,-5 3-397,1 2 0,-5 5-723,-5-1 303,4 7 586,-11-3 0,4-1 0,-6-1 0</inkml:trace>
  <inkml:trace contextRef="#ctx0" brushRef="#br0">9114 5089 8114,'0'15'48,"0"-1"1,0 2 122,0 3 0,-2-2 150,-2 7 1,-4-5-87,-6 4 1,-1 1-218,1 5 1,-2 1 101,-3 3 1,4-3-99,-4 3 0,3-5 18,2-4 0,6-3-105,3-7 0,3 0-21,2 0 0,2-6 99,3-3 1,7-4-62,7-1 1,2-6 77,-2-3 0,1-9-260,4-1 1,3-1 58,-3 1 0,-2 1-187,1-5 1,-5 5 46,1-1 0,-3 8-163,-2 2 324,-6 6 0,-4-4-49,-8 7 0,-9 8 113,-6 6 0,-6 4-71,1 10 0,-3-2 293,-1 7 1,4 3-44,0 2 0,7-2 243,-2 2 0,3-6-64,2 1 0,6-9 407,3-5-509,4-4 1,2-7-28,4-3 1,8-7-262,6-7 0,4-2 75,-4-13 1,7-4-471,-3-5 1,3-1 54,-3 6 458,4 0 0,-11-1 0,5 1 0</inkml:trace>
  <inkml:trace contextRef="#ctx0" brushRef="#br0">9114 5331 8087,'0'14'-378,"5"2"265,-1 3 0,1 3 870,-5 7 0,0 7-255,0 7 1,0 1-123,0 8 1,0 0-159,0 5 1,0 0-31,0 0 1,0-8-444,0-7 1,2-2 236,3-12 0,1-2-709,3-12 0,4-6 426,-4-4 1,4-5-441,1-9 1,-4-7-11,-1-16 747,1-4 0,4-12 0,0-1 0</inkml:trace>
  <inkml:trace contextRef="#ctx0" brushRef="#br0">9384 4990 8087,'21'-14'78,"-6"6"38,4 3 1,-8 5-192,-1 5 1,-7 9 520,2 10 0,-4 7-333,-1 3 1,-1 3-10,-4-3 1,-3 4 147,-6-5 1,0 0-136,0-5 0,1-1-161,3-3-2,-2-4-214,10-12 1,-4-5-205,6-12 0,6-2 209,4-13 1,7 1-233,2-6 1,2-1 151,-2-3 0,-4 3 76,4-3 1,2 3 82,-2 1 1,0 7 176,-5 3 0,0 3 165,0 2 1,1 6 147,-1 4 0,-6 4 580,-4 4 0,-2 10-413,-2 10 0,0 3-30,0 1 0,-6 2-55,-4 4 1,-2-4-687,-3 3 0,1 2 246,0-2 1,-5 5-707,0-5 750,0 6 0,-1-9 0,-3 5 0</inkml:trace>
  <inkml:trace contextRef="#ctx0" brushRef="#br0">9384 5516 8071,'19'-14'-923,"0"0"0,6-5 1054,-1 0 0,3-7 726,1 3 0,-4-3-821,0 3 0,-2-3 19,2 7 0,-6 1-259,-8 3 139,3 1-359,-12 6 1,6 3 79,-7 10 344,-7 3 0,-7 13 0,-8 1 0</inkml:trace>
  <inkml:trace contextRef="#ctx0" brushRef="#br0">9526 5374 8035,'13'1'471,"-4"4"0,-2 5-176,-7 9 0,0 3 70,0 6 1,0 7-105,0 3 1,-2 3-61,-3 1 1,4-4-87,-4 0 0,4-6-149,1 1 1,0-9-236,0-5-743,0-3 411,0-9 0,6-3 42,3-14 0,-1-3-6,2-15 0,-6-4 565,6-10 0,-1-1 0,6 0 0</inkml:trace>
  <inkml:trace contextRef="#ctx0" brushRef="#br0">9725 5260 8025,'8'8'0,"-3"6"0,-3 2 300,-2 8 0,0 6-71,0 8 0,0 3 234,0 1 1,0 4-158,0 6 1,0-1-69,0 6 0,0 0-385,0-5 0,0-7 174,0 3 1,1-12-272,4 7 0,-4-12 222,4-2 1,-3-7-1462,-2-8 327,0 0 464,0-6 0,-7-8 692,-2-9 0,-4-10 0,-1-3 0</inkml:trace>
  <inkml:trace contextRef="#ctx0" brushRef="#br0">9526 5488 8025,'15'-8'-215,"-1"-3"179,0 6 0,0-5 435,0 6 1,-4-1-79,-1 5 1,-4 0-616,5 0 123,-7 0 1,3 1-39,-6 4 0,0 3 95,0 6 0,-2 1-109,-2-1 1,1 5 46,-7 0 1,1 6 113,-6-1 0,1-4 63,0-1 0,6-3-215,3-2 465,4-6-100,1 5 1,1-13 28,4 0 0,5-2-87,9-7 0,-4-1-3,4-4 0,2 4-88,-2 1 1,0 6 48,-5-2 1,0 3-168,0 2 0,-4 0 84,-1 0 1,-6 7 72,2 2 0,-10 5 10,-4 5 0,-5 2 114,-5 3 1,1 3-95,-5-4 0,4 3 30,-5-3 1,0 4 106,-4-3 1,0-2-74,-1 2 1,7-12 118,3 2 1,3-4 107,2-1-130,6-2 1,8-7-194,10 0 0,4-7-173,5-2 1,8-10 21,6-5 1,5-3-469,-5-1 580,6 0 0,-2-7 0,5-2 0</inkml:trace>
  <inkml:trace contextRef="#ctx0" brushRef="#br0">10166 5118 7826,'8'6'-255,"0"2"248,-3 6 0,-4 7-4,4 3 1,1 4 68,-1 5 0,0-3 134,-5 3 1,-2-7-177,-3-3 1,2-5-3,-6 1 1,4-5 60,-4-5-43,-1-2 1,1-7-141,-1 0 1,5-2 94,-4-3 1,6-4-311,-2-10 0,3-3 124,2-7 1,7 1-82,2 0 0,4-1 73,1 1 0,2-6 170,3 1 0,-2 0 44,7 5 0,-5 6 11,5 3 1,-5 9 88,4 5 0,-5 4 320,1 1 1,-5 6 166,-5 4 0,2 7-220,-6 2 1,0 6-305,-5-1 1,-2 3 70,-2 1 0,-4-4-292,-7 0 1,1-1-187,0 6 0,-2-6 337,-3 1 0,3 0 0,-4 4 0</inkml:trace>
  <inkml:trace contextRef="#ctx0" brushRef="#br0">10323 5559 7911,'18'-15'-148,"1"1"1,7-5-238,-3 0 1,3-4 564,-3 4 0,-2-2 4,-7 2 1,0 8-338,1-3 145,-8 3 0,0 1-657,-7 1 665,0 6 0,-13-4 0,-3 7 0</inkml:trace>
  <inkml:trace contextRef="#ctx0" brushRef="#br0">10337 5345 7911,'0'29'124,"0"1"69,0 3 1,0 3-153,0 7 1,0 4 84,0 1 0,0-2 113,0-9 1,-2 3-23,-3-7 1,4-4-444,-4-6 0,-1-10-286,1 1 38,0-9 0,5 0-68,0-10 1,0-9 267,0-10 0,0-3 274,0-1 0,-1-7 0,-4-3 0,3-3 0,-4-2 0</inkml:trace>
  <inkml:trace contextRef="#ctx0" brushRef="#br0">10266 5488 7911,'0'20'41,"0"4"0,0 4 164,0 5 0,-5 4 150,0 5 1,0-4-79,5 0 1,0-6-65,0 1 1,5-5 4,0-4 0,4-3-163,-4-7 0,6-6-41,-1-4 0,4-5-164,5-9 0,-2-2-155,7-17 1,0 2-504,4-10 0,-4-1 808,-1-5 0,-5-6 0,2-2 0</inkml:trace>
  <inkml:trace contextRef="#ctx0" brushRef="#br0">10607 5175 7911,'14'-7'0,"0"4"-504,1-6 0,5-1 338,4-4 0,-2 0 572,2 0 0,-7 4-248,2 1 1,-3 4-77,-2-4-68,0 5 1,-6 0-1,-3 8 1,-4 4-60,-1 6 0,-8 7 55,-6 3 0,-2 4-103,-7 5 1,-1-7 107,-4 2 1,1-3 86,3 4 1,4-7 4,5-3 1,6-3-24,-1-2 16,7-6 1,3-2-59,10-6 1,4 0-36,5 0 0,3-6 54,6-4 1,-1-2-200,-3-3 1,1 3 64,-6 2 0,0-2-56,-5 2 0,-1 2-78,-4-1 97,-2 6 1,-7-2 48,0 10 0,-7 4-8,-2 10 0,-8-2 152,-2 7 0,-5-2-85,5 2 1,-5 3 216,5-4 0,0-2-37,5-2 1,6-3-68,4-2-212,2-6 1,4-2 104,2-6 0,4-1-331,6-4 0,2-3 148,3-6 0,-3-5 179,3 0 0,-3-13 0,-2 2 0</inkml:trace>
  <inkml:trace contextRef="#ctx0" brushRef="#br0">10621 5203 7911,'-1'16'-92,"-4"3"0,3 5-223,-3 9 0,-1-2 678,1 7 1,1 0 156,4 5 0,-5 1-31,0 4 1,0 0-137,5 5 1,0-4-8,0-7 0,7-5-71,2-4 1,4-10-134,1-4 1,2-4-31,3-6 1,3-3-123,6-6 1,1-6-294,-1-3 0,1-10 191,-1-5 0,-1-3-490,-3-1 0,3-6 298,-4 1 0,4-5-547,2 5 0,-6-5-20,1 5 871,-7 0 0,10-2 0,-5-1 0</inkml:trace>
  <inkml:trace contextRef="#ctx0" brushRef="#br0">11289 4862 7911,'8'6'42,"-3"4"0,-5-1 163,-5 6 1,-4-3-88,-10 12 0,1 0 75,-5 4 1,5 0 23,-1 1 1,0-5 245,5-1-1,-3-5-244,15 2 0,-2-7 27,8-4 0,6-4-436,9-10 1,1 2-321,4-6 0,3-6 636,-4-4 0,4-1-839,2 1 1,-1 2-18,1-7 1,-6 6 404,1 0 0,-7 3 225,2 6 0,-4 1 200,-6 3 154,4 4 1,-12 5 210,4 11 1,-5 8-192,-5 1 0,-3 9 65,-6 5 0,0 0-76,0 5 0,-2-9-206,-3 9 0,3-3 118,-3 2 1,3-4-738,2 0 0,2-8 52,2-2 1,-3-7-190,4-12 0,1 2 700,-1-6 0,-1-6 0,-4-7 0</inkml:trace>
  <inkml:trace contextRef="#ctx0" brushRef="#br0">11332 5260 7911,'14'-8'0,"5"-3"-40,0 6 0,0 1 53,-5 4 1,1 0-193,-1 0 1,-5 0-62,1 0-711,-7 0 951,3 0 0,-6 0 0,0 0 0,0 0 0</inkml:trace>
  <inkml:trace contextRef="#ctx0" brushRef="#br0">11247 5260 7911,'-8'14'0,"-3"2"69,6 3 1,-5-2 178,6 7 1,-1 0 115,5 4 1,0-4-62,0 0 0,0-7-352,0 2 1,2-5 60,2-4 1,6-4-178,9-6 0,1-2 98,4-2 1,3-6-494,-3-9 0,2-3 289,3-6 0,-2-1-797,-4 1 1068,4-1 0,-11-5 0,5-3 0</inkml:trace>
  <inkml:trace contextRef="#ctx0" brushRef="#br0">11588 5189 7911,'20'-14'0,"-4"4"28,3 1 1,-8 6 152,-1-2 1,-7 5 181,2 5 0,-4 7-195,-1 7 0,-8 7-217,-6-3 1,-2 4-174,-7 2 1,0-1 180,0 0 1,-4-1-1047,3-3 1087,-3 3 0,-1-5 0,0 6 0</inkml:trace>
  <inkml:trace contextRef="#ctx0" brushRef="#br0">11204 5615 7911,'6'21'0,"-4"-4"-198,3 7 1,1 0 131,-1 4 1,4 1 396,-4-1 0,0-1-136,-5-3 0,4 1-292,1-6 0,0 0-158,-5-5 0,0 0-59,0 0-293,0-6 194,0-1 217,0-20 1,1 4 97,4-10 0,-2-4 108,7 0 1,-1-4-27,6-1 1,-1-1 15,0 1 0,7-7 68,2-3 1,9-3-67,1-2 1,2 5 62,-2 0 1,3 7-25,7-2 1,6 0 418,3 4 1,-3 4-182,-2 11 1,-2-1 396,-3 1 1,-7 6-232,-7 4 1,-5 4-60,-9 4 0,-2 10-133,-2 10 0,-4 3-8,-6 1 0,-8 7-251,-6 3 0,-2 0 89,-7 5 1,-1-2-156,-5 11 1,-4-6 55,0 1 0,-5-7-171,5-3 0,1-11-533,9-3 1,-3-12 357,8-6 0,-1-3-428,4-2 1,1-13 273,0-6 0,4-9-51,1-10 567,6 0 0,-10-17 0,5 4 0</inkml:trace>
  <inkml:trace contextRef="#ctx0" brushRef="#br0">11559 5431 7911,'0'11'509,"-1"0"-264,-4 22 0,2 3 310,-6 2 1,4 3-136,-5 2 1,7 0-172,-2-1 0,4-5-32,1-4 1,0-10-4,0-4-52,0-3-314,0-8 1,6-10-865,4-12 0,7-6 546,2-9 0,0-5 470,-5-4 0,7-3 0,1-2 0</inkml:trace>
  <inkml:trace contextRef="#ctx0" brushRef="#br0">11801 5473 7911,'8'21'1216,"3"1"-912,-6 6 0,6 1 404,-2-1 0,-1 7-248,2 3 0,-1-2-460,5 2 0,1-6 0,-1 3 0</inkml:trace>
  <inkml:trace contextRef="#ctx0" brushRef="#br0">1863 9482 8401,'-14'0'1006,"6"0"0,8 5-962,9 0 0,10 6 122,5-2 1,6 4-171,8 1 1,0-6 23,9-3 0,-3-4-134,-1-1 0,0 0-104,-1 0 1,-1 0 159,-3 0 1,-3 0-656,-6 0 1,-6-4 712,1-1 0,-7 0 0,4 5 0</inkml:trace>
  <inkml:trace contextRef="#ctx0" brushRef="#br0">2318 9411 8124,'14'0'-137,"0"0"0,1 0-519,-1 0 0,5 5 627,0 0 0,6 4 652,-1-4 0,1 6-208,-1-2 1,1 3-171,-6-3 1,0 4-83,-5-4 1,-1 4-70,-4 1 0,-2 2-218,-7 3 0,-8 0 12,-7 9 1,-5-1 14,-9 11 1,-4 1-83,0 9 1,0 2-1873,4 7 2051,-5 0 0,4 0 0,-5 0 0</inkml:trace>
  <inkml:trace contextRef="#ctx0" brushRef="#br0">1380 14231 8273,'3'9'125,"6"1"1,9-6-51,15 6 1,0-7 81,10 2 0,-7-4 13,11-1 1,-6-1-63,7-4 0,1-3-100,-2-6 1,7-4-403,-2 4 1,-1-3 263,1 7 1,-8 4-235,-1 1 0,-2 5 364,-8 5 0,-6 9 0,-7 8 0</inkml:trace>
  <inkml:trace contextRef="#ctx0" brushRef="#br0">2147 14103 7935,'15'-5'-373,"-1"0"0,0 0 1021,0 5-308,0 0 0,1 0-77,-1 0 1,-2 2 118,-2 3-114,3 3 0,-12 7-69,4 4 0,-7 5 2,-7 9 1,-7 5-72,-12 10 1,-15 5-159,18-20 1,-2 1 0,-6 6 0,-2 3-460,-5 6 1,-1 2 0,2 2 0,1 1 486,0-2 0,0 1 0,2-1 0,-1 0 0,2-2 0,-1-1 0</inkml:trace>
  <inkml:trace contextRef="#ctx0" brushRef="#br0">18782 13875 7935,'-14'7'0,"0"-4"145,-1 6 1,1-1-49,0 2 7,6 9 1,-3-15 185,6 10 0,1 2-178,4 3 0,0 0-24,0-5 1,1 5 89,4 0-87,3 0-23,12-5 0,-2 1-118,5-1 136,-5 0-22,9-6 1,-5 3-334,6-6 143,1 0-106,5-5 1,-4-2-180,4-3 1,-4 2 198,-2-6 1,-6 5 92,-3 0 0,-8 1-821,-1-2 389,-7 3 212,3-4 339,-6 6 0,-13 0 0,-2 0 0</inkml:trace>
  <inkml:trace contextRef="#ctx0" brushRef="#br0">18782 14060 7939,'10'-9'322,"-1"-1"0,1-1-62,4-8 0,0 2-161,0-7-111,7 0 189,1-10 0,3 2-198,4-6 45,-4 0-187,16-11 1,-10 3 271,7-6 1,-4-1-91,3-9 1,-5-1-46,1-4 0,0-1 70,-4 7 1,1-1-2,-11 5 1,1 1 83,-1-1-1300,-3-7 1231,5 0 1,-7-7 120,0 0-104,7-1-24,-6 1 1,6 0 30,-7 0 1,2-6-259,-7 37 1,1-1 0,-2-3-1,1 0 140,3-1 1,0 0-1,-1 0 1,0 1 35,1 4 1,0 0-1,1-2 1,1 0-213,-2 2 0,-1-1 1,0 0-1,0-1 130,2-1 0,-2 0-16,0-36 0,8 4 43,-9 8 1,-4 4-60,-1 6 22,-4 0 1,-2 4-103,-4-4 1,-4 2 44,-10-12 0,-2 2 55,-3-1 1,-3-3 34,4 2 0,-4-2 29,-2-2 0,15 33 0,0 0 28,-1 0 1,2 0 94,-9-38-141,-5 11 1,11 2 143,-3 6-13,3 7 0,2 1 235,0 6-197,-1 1 1,0-1 103,-4 0 0,1-1-174,-5-3 1,4 2-23,-5-2 1,5 8 543,-5 1 0,1 4-639,-6-3 103,1 5 420,-7-3 1,3 10-468,-6-3 0,7 2 351,-2-7 0,3 8-296,1 1 0,1 5 80,-1-5 0,7 9 71,3 0 1,4 3-118,0 7 1,6-4 89,-1 4-181,7 0 76,-3 5-11,6 0 1,0 2-284,0 2 140,0 4 1,0 7-115,0-1 0,0 6 136,0 4 0,0 3-192,0 1 0,0 1 39,0-1 0,0 1-131,0-1 1,0 0 7,0 1 0,0-1 46,0 1 0,-5-6-188,0 1 342,-6-7 0,10 4-257,-4-7 401,3 0 0,2-6 0,-6-1 0,-2-7 0</inkml:trace>
  <inkml:trace contextRef="#ctx0" brushRef="#br0">18867 9468 8224,'0'-14'-814,"0"4"307,0 1 642,0 6 0,7-8 293,2 6 0,4-4-241,1 4 0,7-6-62,2 1 1,9-2-159,1-3 158,7 1-125,-4 0 1,7 0-1,-1 0 0,7-7 0,2-1 0</inkml:trace>
  <inkml:trace contextRef="#ctx0" brushRef="#br0">22507 2815 8327,'0'-14'-1075,"0"6"184,0 1 1800,0 7-162,0 0 1,6 0-427,4 0 0,9 0-91,5 0-76,2 0 1,4 0 192,4 0 1,2 0-177,7 0 0,1-1 22,3-4 0,-3 4-73,4-4 1,-7 2-172,2-2 1,-7 3-68,11-2 244,1-4-245,15 6 0,-3-9 201,6 6 0,-4 1-50,4 4 0,-6-2 21,2-3 0,-7 2 103,2-6 0,5 5 13,13 0 0,0-3-15,-35 5 0,0 0 1,35-8 18,0 5 0,-7 1-193,-1 4-1181,-1 0 1252,5 0 0,0 0 39,0 0 1,-1 0-159,-4 0 0,-4 1 32,-10 4 1,-3-2 76,-7 7 0,1-6-16,0 6 0,-1-7 122,1 2 1,-7-4-174,-2-1 0,-3 0 54,2 0 12,-3 0 631,-1 0 0,-4-1-649,-6-4 0,0 3 120,-5-2 1,0-3-164,1 3 0,-6-6-138,1 5-389,-7-6-264,3 3-24,-6-6 0,-1 6 836,-4 4 0,-3-4 0,-6 0 0</inkml:trace>
  <inkml:trace contextRef="#ctx0" brushRef="#br0">10280 15652 8168,'-2'-14'67,"-2"0"1,0 3 191,-5-3 0,6 6-111,-2-11 96,3 6-134,-4-7 1,5 1-70,-4 0 0,2-11 80,-2 1 0,3-9-112,-2 0 0,-3-4 87,3-6 0,-8-9-214,3-9 1,-4 1-1731,-1-1 1706,-6 0 24,4-5 0,-9-2-540,6-3 368,0 3 188,11-4 1,0 19 58,3 5 0,3 9 8,-2 6 0,-3 10 137,3 9-102,-7 3 1,7 8 205,-5 4 0,4 2 41,-4 2-224,-1 6 0,1 4 1344,-1 9-1330,-5 9 0,-3 5-17,-6 10 1,1 3-27,-6 11 1,1 4-265,-1 1 1,3-2 46,2-8 0,3 2-33,7-7 1,2-7 255,2-12 0,-1 0 0,6-4 0,1 3 0</inkml:trace>
  <inkml:trace contextRef="#ctx0" brushRef="#br0">10209 14415 8158,'14'0'0,"5"7"67,0 2 0,6 9 153,-1 1 1,6 6-100,8-1-121,6 2 0,13 3 0,0-1 0</inkml:trace>
  <inkml:trace contextRef="#ctx0" brushRef="#br0">16337 4322 8128,'-8'0'406,"1"12"1,7-1-114,0 13 0,0 6 107,0 8 0,2 5-143,3 4 1,-4-6-31,4 7 1,1-7-43,-1 6 0,6-9 30,-1-5 0,-2-4-235,1-6 57,-6-2 1,10-7-246,-4 0 0,-1-6 104,2-3-39,-1-4 1,4-12 39,-4-3 1,2-10-55,-6 1 1,5-9-56,-6-1 1,1-6-86,-5 1 0,5 3 204,-1 2 0,1 4 90,-5 6 1,2 2 574,3 7-401,-4 6 1,7 10 333,-3 12 0,-2 6-184,6 9 1,-1 4 93,2 0 0,2 0-84,-2-4 0,4-1-45,5 0 0,-2-10-134,7-4 0,0-9-194,4 0 0,-4-5 42,0-5 1,3-9 117,1-10 0,4-5-155,-9-4 0,-2-1 55,-2-4 1,-3-2-837,-2 7 0,-6-3 9,-4 7 0,-2-1-1449,-2 11 806,0 0 1452,0 11 0,-6 2 0,-2 6 0</inkml:trace>
  <inkml:trace contextRef="#ctx0" brushRef="#br0">17275 4364 8145,'-14'0'0,"0"0"-331,-1 0 0,1 2-167,0 3 795,0 9 0,-1 8 584,1 7 1,-5 5 45,0 4-553,7 3 1,1-3-151,6 0 0,0-5-53,5 5 1,5-11-114,0 1 0,7-9 99,2 0 1,1-9-289,4-5 0,3-4 109,1-1 0,0-6-98,0-4 0,-5-9-19,1-4 1,-5-4-21,-5-2 1,2-1 80,-6-3 0,0 3-40,-5-3 0,0-2-45,0 2 1,-6 2 129,-4 7 1,-3 3-132,-1 7 0,0 1 42,0 4 1,-5 3-182,0 6 1,1 1-532,9 4 282,-4 3 0,12 6-261,-4 0 813,10-6 0,9 5 0,8-5 0</inkml:trace>
  <inkml:trace contextRef="#ctx0" brushRef="#br0">17446 4265 8145,'14'2'-284,"0"2"1,-6 6 1251,-3 9 1,1 4-374,-1 11 1,-1 0-140,-4 4 1,0 2-148,0-7 1,0 5-219,0-5 0,0 0 101,0-4 1,0-7-69,0-3 70,0-4-285,0-7 1,0-3-190,0-10 0,0-4 124,0-10 0,7-3-274,0-1 95</inkml:trace>
  <inkml:trace contextRef="#ctx0" brushRef="#br0">17529 4577 10904,'7'-23'-163,"1"-12"-171</inkml:trace>
  <inkml:trace contextRef="#ctx0" brushRef="#br0">16351 5729 8070,'-6'-20'0,"4"4"52,-3-3 94,4 3 141,1 8 0,0 10 339,0 12 1,1 13-223,4 11 0,-2 4-22,7 6 0,-6 2 124,6 7-331,-1-6 1,5-2 10,1-7 1,-1-5-124,0-4 1,0-9-298,1-5 1,4-10 209,-1-4 1,1-4-212,-4-1 1,-1-12 111,0-7 1,0-8-293,1-6 0,-1-2 153,0-3 0,-1-8 78,-4 4 1,4-4-360,-4 3 0,-2 2 158,-3 3 1,3 3 425,-3 7 1,3 11-88,-3 2 1,0 11 398,5-1 1,-4 11-204,4 8 1,-4 9 483,4 10 1,1-3-182,4 3 1,-4-3-10,-1-2 1,1-6 41,4-3-213,6-3 0,-4-8-88,3-3 1,-2-4-129,2-1 0,-3-7 76,3-8 0,-3-5-242,-2-9 0,0-4-112,1 0 1,-3-6-386,-2 1 0,-4 3-33,-6 2 1,5 4-24,0 6 1,-2-1-337,-8 10 0,2-2 450,-7 11 1,6 2 547,-6 8 0,5 4 0,-4 10 0,6 2 0,-2 2 0,-3 11 0,0-4 0</inkml:trace>
  <inkml:trace contextRef="#ctx0" brushRef="#br0">17005 5786 8070,'14'0'-457,"0"0"518,1 0 1,-1 0 344,0 0 0,-5 6-45,1 4 1,-2-1 33,1 6 0,2-4-78,-6 8 0,6-2 34,-1 2 0,-2-3-239,1 3-48,0-4 0,6-7 9,-1-3 0,2-3-136,3-2-1,-4-2 93,4-3 1,-3-4-199,-2-10 0,-4 2 76,-1-7 1,-1-1-66,2-9 0,-4 4-87,-6-3 114,0-3 1,0 6 95,0-3 1,-1 4 15,-4 6 0,-3 2 154,-6 7-156,-1 0 0,1 6-113,0 3 1,0 5 117,0 5 1,-1 4-235,1 10 1,5-3-167,-1 3 1,7 1-230,-2-1 1,4 0-436,1-4 1080,0-8 0,6 0 0,2-7 0</inkml:trace>
  <inkml:trace contextRef="#ctx0" brushRef="#br0">17389 5473 8070,'8'0'-1028,"0"5"1099,-4 0 1,-2 1 933,3-1-471,2 3-226,-5 6-99,11 0-83,-12-6 54,6 5 1,-6-12 159,4 4 1,-3 3-143,2 1 0,3-1 130,-3 2 0,1-1-96,-5 5 0,0 5-14,0 0 1,0 7 64,0-3 0,0-1-7,0 2 0,0 0-199,0 4-111,0 1 223,0-7 1,0 3-455,0-6 163,0 0-87,0-5 150,0-6 1,2-2-11,2-6 1,-2-1-58,3-4 0,-4-3 16,-1-6 0,5-7-87,0-2 0,4-6-520,-4-4 472,6-3 0,-3-5-37,6 3 1,-4-2-66,-1 7 0,-1 2-391,1 7 367,4-3 0,-5 13-284,6 0 0,-4 6 635,-1 8 0,1-7 0,4 0 0</inkml:trace>
  <inkml:trace contextRef="#ctx0" brushRef="#br0">18100 5203 7987,'0'-1'-18</inkml:trace>
  <inkml:trace contextRef="#ctx0" brushRef="#br0">18093 5202 8936,'-1'9'393,"-4"24"348,-1 0-266,1 5 1,-5 0-18,6 10 0,-6 1-130,5-2 0,-4 7 31,4-2 0,1 0-492,4-5 179,0 1-123,6-18 0,2 3-97,6-9 215,0-4 0,0-12-1162,1-3 703,-1-4 1,0-1-169,0 0 0,0-11-294,1-3 0,-1-5 880,0 0 0,7-3 0,1-6 0</inkml:trace>
  <inkml:trace contextRef="#ctx0" brushRef="#br0">18555 5544 7987,'7'-14'-290,"5"-5"-35,-8 0 0,1-1 337,-5 1 0,0 8 645,0-3-445,-6 2 0,-2 5-23,-6 2 1,-5 3-4,0 2 0,0 7 7,5 2 0,-1 10 170,1 5-238,6-4 1,-4 9 58,2-1 0,4 1 88,1 4-184,3 3 0,2-6-44,0 3 0,0-9 11,0-5 1,7-3-173,2-2 1,4-6 136,1-3 0,2-5-78,3-5 0,-2-9-241,7-10 138,0-9-42,-2 3 0,3-11-84,-6 3 0,5-5 81,-5-4 0,1 2-24,-1-2 0,-3 1 68,3-1 0,-3-4-24,-2-6 1,-2 1 46,-2-1 0,3-3-2,-4 3 0,-3 3 372,-1 11-142,3 7 192,-6 1 0,4 13 722,-6 3-383,0 10 32,0 3-390,-6 18 0,2 4 35,-5 12 1,1 1-85,-1-1 1,-2 7 6,6 3 1,-5 8 148,6 1-236,-7 7 1,4 1-226,-2 7 1,-4 4 258,4-4 0,1-2-44,-2-8 0,7 1 56,-2-5 0,12-7-478,7-8 0,6-6 299,9-8 0,2 3 0,7-12 0,10-4 0,5-3 0</inkml:trace>
  <inkml:trace contextRef="#ctx0" brushRef="#br1">17620 4065 9662,'10'34'230,"5"-1"34,-6-14-195</inkml:trace>
  <inkml:trace contextRef="#ctx0" brushRef="#br1">22692 3668 8317,'-14'0'16,"0"0"248,-1-6 186,7 4 64,2-4-433,6 6 1287,0 0-1353,13 0 0,6 0 138,19 0 0,1 0-16,13 0 1,0 0-4,5 0 1,3 0-530,7 0 0,13 0 416,-31 0 1,2 0-996,1 0 1,2 0 1029,-1-3 1,1-1 0,1 3-1,1-1-64,0-3 1,1 1 68,1 2 1,1 1-50,8-3 0,0 1 0,-9 3 1,-2 0-3,-3 0 0,-2 0 1,3-2-1,-2-1-128,-2 1 0,0 0 1,1-1-1,1 1 272,-2 2 1,-1 0-1,-3 0 1,0 0 148,-3 0 0,-1 0 38,37 0-127,-8 0 0,2 5 226,3-1-264,-4 1 0,-1-5 128,-9 0-407,-4 0 352,-7 0-68,-2 0 1,-13 0 75,-3 0 1,-4-1 11,-5-4 0,1 3-676,-6-2 0,-5-3 2151,-5 2-1744,1 1 0,-2-3 0,-2 0 0</inkml:trace>
  <inkml:trace contextRef="#ctx0" brushRef="#br0">17773 4208 8405,'-8'0'9,"1"0"428,7 0-105,0 0-231,-6 6 1,5-2-208,-4 5 1,-2-4 155,3 4 0,-6 1-112,5 4 1,-6 0 129,2 0 0,-5 2 88,-5 3 1,3 3 71,-3 7 1,3 1-87,2 3 1,0 2 12,0 3 0,1-4-86,3-5 1,4 2-183,6-2 1,0 1-694,0-11 0,2-7 806,2-7 0,11-3 0,7-2 0</inkml:trace>
  <inkml:trace contextRef="#ctx0" brushRef="#br0">18398 4393 8276,'-5'-10'-377,"1"1"1,-6 4-75,6-4 873,-8 6 139,5-10 1,-8 11-300,1-2 0,0 2-154,0 2 0,-1 8-48,1 6 75,0 7 1,0 9-6,0 3 1,1-3 30,3 3 1,-1-3-149,7-2 1,-1-4 89,5 0 0,0-7-165,0 2 1,2-8-12,2-1 1,4-7-5,6 2 0,1-5 85,-1-5 1,2-9-25,3-10 0,1-8-180,4-1 0,7-8 55,-2-2 1,2-4-174,-2-5 0,-1-3 71,1 3 0,-1 1-111,1-1 0,-3 1 266,-2-1 0,-8-1 183,-7 5 0,-4-4-98,5 5 0,-7 1 116,2 8 0,-4 0 327,-1 10 1,0-4 101,0 8 104,0 4 1,0 4-237,0 6 0,-6 9-86,-4 1 1,-2 14 29,-3 15 0,-5 5-168,-4 9 0,-3 12-7,-1 7 1,1 7-227,3 7 1,1-5-14,8 0 1,0 2 42,10-11 0,2 2-881,8-12 1,6-7 897,12-3 0,-4-8 0,13-1 0,4-3 0,7-2 0</inkml:trace>
  <inkml:trace contextRef="#ctx0" brushRef="#br0">19322 5502 8126,'7'8'-617,"1"-2"431,6-6 1,0-2 814,0-2-320,7 2 1,-2-12-82,9 0-78,-3-7-95,17-7 0,-6-7 41,6-3 1,-4-5 14,0-4 1,-1-4-178,1-5 1,-8 3 248,-7 1 0,-5 6-15,1-1 0,-4-2-73,0 2 1,-3-1 17,-2 6 1,-4 2-223,-6-2 195,0 2 1,0-10 0,0 2 1,0-2 27,0-7 0,-5-6-136,1-4 1,-1 2 56,5-1 1,-2 6-14,-2-2 0,-4 6 28,-7 3 1,4 6 275,-3 9 0,1 5-123,-10 9 1,-2 5-228,-9 10 1,-8 3-70,-10 6 0,-2 6 71,2 3 1,-4 12-294,4 7 0,-3 2 158,-2 8 1,5 0-193,0 5 0,6-7 53,-1-3 0,10-9-20,9-5 0,11-3-153,7-2 0,7-5-166,-2 1 0,11-8-60,9-2 694,5-7 0,21-20 0,4-3 0</inkml:trace>
  <inkml:trace contextRef="#ctx0" brushRef="#br0">19422 3611 8154,'-10'6'284,"1"4"1,-1 4 134,-4 5 0,-6 3-74,-4 6 1,-4 7-259,-6 3 1,3 5 58,-7 4 0,2 2 41,-2 3 0,4-4-33,11-10 1,4-5-30,9-10 0,12 3-213,12-7 1,15 0 100,13-5 0,9 0-758,10 0 1,1-4 472,9-1 1,-31-4 0,1 0 0,5 2 0,1 0 0</inkml:trace>
  <inkml:trace contextRef="#ctx0" brushRef="#br1">17901 5431 8293,'-15'0'1167,"7"0"-676,2 0 0,12 6-300,4 3 0,4-1 81,5 2 0,3-2-155,7 1 1,-1 2 13,1-6 1,4 0-203,0-5 1,6 4 63,-1 1 0,3 0-150,2-5 1,0 0-853,-1 0 0,-1 0 502,-3 0 1,-5 2 506,-9 2 0,-3 11 0,-7 7 0</inkml:trace>
  <inkml:trace contextRef="#ctx0" brushRef="#br1">18384 5331 8293,'-14'0'83,"0"0"1,-7 0 95,-3 0 0,-3 8 453,-1 6 0,-11 13-328,-4 11 0,14-11 1,-2 3-322,-2 5 0,-1 1 0,-2 0 0,-2 1-449,-2 5 0,0 1 1,-1-2-1,1 0 466,4 1 0,1 1 0,0 0 0,2 0 0,5-1 0,-1 1 0</inkml:trace>
  <inkml:trace contextRef="#ctx0" brushRef="#br0">22735 4748 8491,'-8'0'-933,"1"0"219,7 0 1279,0 0-314,7 0 0,5 2 156,7 3-241,7-4 0,0 7-82,8-3 1,5-2 15,-1 6 1,0-5-29,5 0 0,4-2 0,15-2 0,9 0-1127,9 0 1115,-38 0 1,0 0-30,4 0 1,0 0 0,-2-3 0,0 0 128,3-2 1,1 0-23,5 2 0,1 0-55,0 0 0,1 0 0,5 0 0,0 1 95,-3 0 0,0-1 0,-1-2 0,0 1-76,3 1 1,1 1 0,1-3 0,1 0 96,7 3 0,-1 0 1,-3-4-1,-2 1-89,-3 0 0,-1 0 1,3 1-1,1 0 14,-2-1 1,1 1-1,-3 0 1,-1 0 68,-5-1 0,-2 0 0,-5 0 0,-2-1-184,-1 4 1,-1 0 0,36-3 52,2 5 1,-7 0 119,-2 0 1,-6 6-309,-8 4 1,-7 1-2,-2-2 1,-10 4 2,-5-4 1,-3 2-141,-2-1 0,1 1-444,-1-6 1,1-1 61,-1-4 0,7 0-483,3 0 1129,3-6 0,3-4 0,3-8 0,4-5 0</inkml:trace>
  <inkml:trace contextRef="#ctx0" brushRef="#br0">15882 1621 8366,'0'-29'26,"0"1"0,0 6 197,0 3 1,0 8 299,0 1-301,0 7 1,4 3-176,1 10 0,6 8 226,-1 6 1,2 8 30,3 1 0,-1 8-103,0 2 0,-5 1-125,1 8 0,-1-6 138,6 1 1,-6-1-186,1 1 1,-3-9-1,3 0 1,3-8-171,-4-6 0,-1-4-173,1-5 160,-5-7 19,8-2 0,-9-8 156,7-2 0,-5-9-181,4-6 1,-4-11 141,4 2 0,-1-10-445,2 0 1,2-3 177,-2-2 1,-2 0-182,1 1 1,-4-1 202,4 0 0,-4 9 321,5 5 0,-7 7 134,2 8-204,2 6 1,0 5 446,2 12 0,2 2-199,-6 13 1,6 0 437,-1 4 1,-3-4-241,3 0 1,-1-7 10,6 2 0,-6-5-200,1-4 0,4-4-292,5-6 1,6-2-522,-1-2 0,3-4 361,1-7 1,0-3-406,1-1 1,-2-5 261,-4 5 1,-2-5 349,-7 5 0,7-6 0,1 3 0</inkml:trace>
  <inkml:trace contextRef="#ctx0" brushRef="#br0">16678 1692 8366,'0'8'-655,"0"4"1369,6-4 1,-3 6-73,7 1-468,-1-1 0,6 0-89,-1 0 1,0-4 100,0-1 0,0-6-220,1 2 0,-1-3 116,0-2 0,0 0-151,0 0 1,1-8 5,-1-6 0,-1-1 14,-4-4 0,-1-3-111,-3-1 0,-4 0 114,4 0 0,-3 4-64,-2-5 1,-7 7 89,-2-2 1,-4 3-106,-1 2 1,-2 0 116,-3-1 0,2 7 2,-7 4 1,7 2-10,-2 2 1,3 2 3,2 2 1,1 4-184,4 7 1,2-1 110,7 0 1,2-4-419,3-1 1,3-6 168,6 2 1,5-4-176,0-1 0,6-7 507,-1-8 0,2 1 0,3-6 0</inkml:trace>
  <inkml:trace contextRef="#ctx0" brushRef="#br0">17005 1422 8366,'14'6'-877,"-4"2"658,-1 6 0,-4 7 976,4 2 1,-4-1-177,4 2 1,-5 0-102,0 4 0,-2 1-128,-2-1 1,0 1-31,0-1 0,0-4-192,0-1 1,0-5 82,0 1 1,-2-5-80,-2-5 283,2 4-175,-4-11 0,6-4-252,0-12 1,0-2-291,0-8 0,1 1 31,4-6 1,3-4-176,6 0 1,2-5-233,3 5 1,-2-7 272,7 2 0,-5 4-364,5 0 1,-7 11 233,2 4 1,-3 5 532,-2 4 0,0-3 0,0 6 0</inkml:trace>
  <inkml:trace contextRef="#ctx0" brushRef="#br0">17616 1521 8235,'0'-14'0,"0"0"0,0 0 0,-1 1 0,-4 3-54,3-2 33,-10 4 1,4-5 134,-6 4 1,-1 2-181,1 7 0,5 0 166,-1 0 1,1 2 75,-6 3 0,3 9-6,2 10 1,-2 3-34,2 1 1,4-1-26,1-4 0,4 4-35,1-3 1,0 1-154,0-1 0,4-3-95,1-7 103,6-6 0,-3-2-81,6-6 1,0-6 129,1-4 1,4-9-134,0-4 1,0-6 118,-5-4 0,5-3-181,0-7 1,0-1 100,-5-4 1,0 4 48,0-3 1,1 4-26,-1 5 0,-5-3 4,1 3 0,-2-1 142,1 1 1,-3 3-83,-6 7 1,0 5 348,0 5-272,0 2 1,-1 9 305,-4 7 0,-3 15-89,-6 13 1,-5 8 82,0 12 0,2 2-98,7 7 1,-1-5-233,6 0 1,1-4-185,4 4 1,0-13-442,0-1 0,8-6-15,6-4 0,0-6 618,5-3 0,-3-3 0,-2-2 0</inkml:trace>
  <inkml:trace contextRef="#ctx0" brushRef="#br0">16180 2687 8246,'-6'-14'0,"4"4"-669,-2 1 547,2 6 163,2-4 72,0 7 0,2 8 63,2 6 1,3 2 0,2 8 0,4 1 92,-4 8 1,2-3-93,-1 3 1,2 2-174,-2-2 1,3-1 97,1-8 0,-5-4-210,1-6 0,-6-1-99,6-3 210,-7-4 1,5-6-29,-3 0 0,-4-8-29,4-6 1,-2-7-189,2-7 1,-3 4 56,2 0 0,-2 1-71,-2-6 1,0 2 116,0 4 1,-5-3 142,0 8 1,-1-1-75,1 4 150,4 7 0,-6 4-48,7 8 0,0 6 243,0 9 1,5 3 200,0 6 1,6 1-187,-2-1 0,4-1 38,1-3 1,5-4-99,0-5 0,6-3-82,-1-2 1,3-4-25,1-6 0,1-3-205,-1-7 0,-1-1 151,-3-12 0,3-3-192,-4-7 0,-2-3-195,-2-7 1,-3 1 166,-2-1 0,-5 5-361,1 0 0,-7 11 210,2-1 1,-5 9-126,-5 0 1,2 5-5,-7 4 0,6-1 33,-6 6 1,7 2 396,-2 8 0,-3 3 0,1 6 0</inkml:trace>
  <inkml:trace contextRef="#ctx0" brushRef="#br0">16920 2573 7238,'-7'8'-503,"4"5"342,-6-4 0,4 4 127,-5 1 0,1 7 891,-5 2 1,4-1-308,1 2 0,6-5-126,-2 5 0,5-7-272,5 2 0,-2-8-230,6-1 1,1-7-102,4 1 1,0-2 179,0-2 1,1-2-15,-1-2 0,-2-9 38,-2-6 0,3-6-226,-4 1 1,-1-3-4,1-1 1,-5 1-7,0 3 0,-2-1 142,-2 6 1,-2-3 25,-2 8 1,-4-4-97,-7 9 0,-5 3 79,-4 1 1,2 5 57,-2 5 0,1 3-54,-6 6 1,2 5 135,4 0 1,2 0-388,7-5-372,6 0 198,2 0 0,14-6 480,6-3 0,2-11 0,7-9 0,1-5 0,4-9 0</inkml:trace>
  <inkml:trace contextRef="#ctx0" brushRef="#br0">17119 2331 8246,'15'2'-322,"4"3"1,-3 3 128,3 6 1,-3 6 1147,-2 4 0,0 0-305,1 4 1,-6-1-451,1 11 1,-7-5 50,1 5 1,-2-5-241,-2 5 1,0-1-9,0 0 1,0-3 134,0-11 0,0-7-92,0-6 44,0-7 1,0 0 7,0-13 0,0-1 16,0-12 0,-5-1-183,1-4 1,-1-6-75,5 1 1,0-2 172,0 2 0,5 5 7,-1-1 1,12 1-137,-2 4 1,4 4-416,-4 1 0,5 0 234,0 5 0,1-4-587,-1 9 0,-1-4 336,5-1 1,-5 4-120,1 1 1,-4 1 649,0-1 0,-7-4 0,4 5 0,-4-6 0</inkml:trace>
  <inkml:trace contextRef="#ctx0" brushRef="#br0">17559 2047 7808,'8'-8'-1324,"3"4"1314,-6 8 1,1 10 572,-1 10 1,-3 8-168,2 1 0,-2 5 69,-2-5 0,0 7-159,0-3 1,0 4-224,0 2 0,0-2 71,0-3 1,0 3-104,0-3 0,0 3-70,0 2 0,0-2-307,0-3 0,0-5-1121,0-9 1058,0-10 0,5-11-139,-1-12 0,6-14 232,-5-14 1,6-6 295,-2-4 0,4-4 0,1-6 0</inkml:trace>
  <inkml:trace contextRef="#ctx0" brushRef="#br0">17815 2132 8246,'14'-14'-255,"1"6"1,-3 4 188,-2 8 1,-5 6 677,-10 9 1,0 3-124,-9 6 0,1 1-204,-10-1 1,4 1-105,-5-1 1,5-1-1,-5-3 1,7 1-160,-2-6-1,5 0 142,4-5-304,4 0 149,6 0 0,1-6 6,4-3 0,5-3 42,9-2 0,4-7 29,11-2 0,3 1-143,11-2 0,-2 6 126,6-6 1,-2 1-450,2-5 0,-3-1 190,-6 1 0,4 5 191,1-1 0,-1 1 0,-4-6 0</inkml:trace>
  <inkml:trace contextRef="#ctx0" brushRef="#br2">17787 810 8479,'-14'-8'-556,"-1"2"575,1 6 0,5 0 523,-1 0 0,1 0-331,-5 0 1,-5 6-111,0 4 1,0 3 95,4 1 1,1 0 24,0 0 0,5 5-73,-1 0 1,1 6-5,-6-1 0,6 3-121,-1 1-37,1 1 1,-1 1-83,1 3 0,-1-1 115,-4 5 0,5-3-64,-1 4 1,7-1 102,-2 6 1,4 0 18,1-1 1,0 1 8,0 0 0,6 4 59,4 1 1,4-7-85,5-8 1,-3-5 58,3-4-54,3-4 0,0-7 16,6-3 1,1-4-14,-1-6 1,5 0-20,0 0 1,5-11 15,-4-3 0,-1-12 2,-5-2 0,-1-7-45,-3-8 1,-4-10 12,-6-4 1,1 2-699,-1 2 699,0 1 1,-6-3-66,-3 3 0,-4 1 72,-1 4 0,-1 3-422,-4-4 1,-3 4 109,-6 1 1,-5 7-101,0 3 1,-6 9 52,1 5 0,-3 10-26,-1 4 0,1 5 137,3 5 1,-1 9-447,6 10 0,0 7 649,5 3 0,0 5 0,-1-3 0</inkml:trace>
  <inkml:trace contextRef="#ctx0" brushRef="#br2">17858 1990 8170,'-14'-15'-205,"-1"-4"-52,1 9 0,0 4 547,0 1 157,0 3-191,-1-4 1,1 6-89,0 0 0,0 2-173,0 7 1,-1 2 75,1 8 1,0-1-25,0 5 0,-1-4 65,1 5 0,0 1 1,0 8 0,0 4-17,-1 5 1,6-2-27,-1 2 0,1-2-109,-5 7 1,-1-1 95,1 2 0,2 1 45,2 3 0,4 3-31,6-3 0,1 2 119,4-2 0,5-5-120,9-9 0,4-5-113,10-9 1,4-3 81,5-7 0,4-6-12,6-4 1,2-5 101,12-9-1492,-6-5 1243,4-14 14,-7-6 1,-7-9-508,-3-13 0,-4-11 573,-23 31 0,-2-1 0,-1 0 0,-1 1-128,8-29 1,0-7 175,-10 7 0,2-2 136,-12 6 1,0 6 132,-9-1-149,-9 0 1,-4 8-252,-6-3 1,-4-2 111,-5 7 1,-7 4-252,2 5 1,-9 11 99,-5-1 1,-3 15-105,-2 4 1,0 7 21,0 7 0,2 14 244,3 9 0,1 7 0,7 3 0,1 9 0,4 7 0</inkml:trace>
  <inkml:trace contextRef="#ctx0" brushRef="#br2">17929 2687 8195,'-22'-8'-195,"8"2"-157,7 6 1,11 6 1356,5 3-644,0 4 1,18 3-98,-3 3 1,4-8-196,6 3 1,-3-9-347,7 0 0,-5-10 109,5-5 1,-1-4-421,0-5 588,5 3 0,-6-4 0,7 6 0</inkml:trace>
  <inkml:trace contextRef="#ctx0" brushRef="#br2">18640 2474 8253,'28'-8'-703,"-6"-3"666,-3 6 1,2 0 81,-2 5 0,0 0 129,-5 0 1,-6 7 157,-3 2 1,-4 5-167,-1 5 0,0 3-106,0 7 0,-3-1 27,-6 1 0,-1 4-168,-9 0 1,-1 0-94,1-4 0,0-3 122,5-2 1,1-3-1065,3-7 1116,-2 0 0,17 0 0,-4 1 0</inkml:trace>
  <inkml:trace contextRef="#ctx0" brushRef="#br2">19209 2786 8253,'6'-20'41,"-4"-1"168,2-2 0,-2-3-58,-2 7 1,-2 0 131,-2 5 1,-4 6-164,-7 4 1,0 2 87,-4 2 0,-2 8-140,-3 6 1,-2 7-29,2 7 1,3 1 93,2-1 0,8-4-26,2-1 0,6-1-209,-2 2 1,10-3-84,4-7 1,9-6 112,0-3 1,8-5-93,-3-5 1,0-5 114,0-9 1,1-4-169,4-10 1,-1-4 26,-3-5 1,1-1 7,-6 0 0,5-4 65,-5-1 1,0-4 29,-5 5 1,0-2 61,0 2 1,1 2-65,-1-2 0,-6 9 4,-3 5 0,1 3-86,-1 1 850,-1 7 0,-5 8-290,-4 9 0,2 12 3,-7 7 1,1 8-41,-5 11 1,-1 4-21,1 5 0,2 6-318,2-1 1,4 2 362,6-2-662,0-9 0,8 10-1177,6-10 1461,6-4 0,9 7 0,-1-4 0</inkml:trace>
  <inkml:trace contextRef="#ctx0" brushRef="#br2">2375 10506 10600,'-37'-14'-937,"4"0"-143,10-1 2171,8 7 0,9 8-246,6 10 0,6 4-1040,4 5 1,10 3 128,9 7 0,4-3-294,14-2 0,10 1-52,-18-14 1,3-3 0,1 0 0,2-1 205,7-2 1,1-1 0,-2-2 0,0-1 127,3 2 0,1-1 0,5-1 0,2 0-438,4-1 1,1 0-1,1-3 1,1 1 369,-1 0 0,1-1 0,7-2 0,2 1 72,0 1 1,0 1 0,0-1 0,-1 1 124,1 2 0,0 0 0,-23 0 0,0 0 1,1 0-286,2 0 0,1 0 1,0 0-1,-3 0 1,1 0-1,0 0 290,3 0 1,0 0 0,0 0 0,-1 2 0,1 0 0,0 0-36,5 1 0,2 0 0,0 1 0,0 0 0,0 0 0,-1 1 2,1-1 1,-1 1 0,0 0 0,1 0-1,0 0 1,0 1-21,2 0 1,1 0 0,0 0 0,0 0 0,1-1 0,-1 0 2,1 2 0,0-1 0,1 0 0,4 0 0,2-1 0,0 0-348,-2 0 0,-1 0 0,1-1 0,1 1 0,-1-1 1,0 0 348,2-1 1,0 0 0,-1 0 0,-4 1 0,0 0 0,2-1-1,-15-1 1,2-1 0,1 0-1,-2 0 1,19 1 0,-1 0 0,1 0-12,0 0 0,0 0 0,1-1 0,-16 0 0,1-1 0,-1 0 0,0 1 83,16 0 1,-1 1 0,1 0-1,-15-2 1,2 1 0,-1-1-1,0 0-14,-2 0 0,-1 0 0,-1 0 0,1 0 0,1 1 0,0 0 0,0 1 0,1-1-4,1 0 1,1 0-1,0 0 1,-1 1-1,-2-1 1,-1 0 0,0 0-1,1 0-33,2 0 0,1-2 0,0 1 0,-1 0 0,-5 1 0,-1 0 0,0 1 0,1-1-8,7 0 0,1 0 1,1 1-1,-1-1 1,-5 0-1,0 0 1,0 1-1,0-1-207,6-1 0,0 0 1,1 0-1,-1 0 1,-1 0-1,-1 0 1,1 0-1,-1 0 174,-2 0 1,1 0 0,-1 0 0,1 0 0,2-1 0,1-1 0,-1 1 0,0 0 33,-2 0 0,-1 0 0,1-1 1,-1 1-1,3 0 0,0-1 0,0 0 1,0 1-119,-3-1 0,-1 1 0,0 0 0,0 0 0,3 0 0,0 1 0,0-1 0,-1 0 9,-1-1 0,-1-1 1,0 0-1,1 1 1,-1 1-1,0 1 0,1-1 1,-1 0 37,0 0 0,1 0 0,-1 0 0,0-1 0,-2 1 1,-1-1-1,1 1 0,0-1 81,4 1 1,1 0 0,1 0-1,-2-1 1,-5 1 0,-1 0-1,0 0 1,0 0-2,4 0 0,1 1 1,0 1-1,-1-1 1,15 0-1,-2 0 1,2 0 34,-15 0 0,1 0 1,0 0-1,-1 0 1,-3 0-1,0 0 1,-1 0-1,1 0 28,-2 0 1,1 0-1,-1 0 1,1 0-1,4 0 1,1 0-1,-1 1 1,-1-1-12,13 2 1,-1 0 0,0-1-1,-14 0 1,1-1 0,-1 0 0,0 1-6,15 0 1,0 1 0,-2-1-1,-2 0 1,0 0 0,-1-1-12,5 0 1,0 0-1,-1 0 1,-8 0-1,-1 0 1,0 0 66,3 0 1,0 0 0,0 0-1,-1 0 1,-1 0 0,-1 0-80,-2 0 0,-1 0 0,-1 0 0,-3 0 1,-1-1-1,0 0 3,-1 0 1,0-1-1,-1 1 1,21-1 0,0 0-13,-24 0 1,1-2 0,-2 1 0,19-1 0,-3-2 150,-6 0 1,0-2 0,-3 1-1,-1 0-346,0 0 0,-1 0 1,-4 0-1,-1 1 543,-8 2 1,-2-1-1,32-6-1410,-20 6 1,-8 0 1974,-15 5-958,-6 0 0,-13 0 0,0 0 0</inkml:trace>
  <inkml:trace contextRef="#ctx0" brushRef="#br2">2574 14472 8452,'-65'0'-11,"11"0"438,16 0 173,4 0-113,18 0-244,2 0 0,9 5-176,10 0 1,10 6-264,14-2 0,9 4 93,14 1 1,13 5-26,-26-9 1,2-1-1,3 1 1,-1-1-92,0-2 0,-1 0 0,4 0 1,-1 0 164,-3 1 0,1-1 0,10-1 0,3 0-388,5 0 1,1-2 0,1 0 0,0-2 365,-3-1 1,-1-2 0,6 1 0,1 0 74,3 0 0,-1 0 0,1 0 0,0 0-373,8 0 1,2 0-1,0 0 1,0 0 506,-24 0 1,1 0-1,-1 0 1,25 0 0,1-1-57,-23-1 1,1 0 0,0 1 0,2 0 0,1 1 0,1-1 59,1 0 0,1-1 0,0 0 0,1 0 0,0 0 0,0 0-265,0 0 1,0 1 0,1-1 0,0 1 0,-1-1-1,2 1 210,0 1 0,2 0 0,0 0 0,5-2 0,0 1 1,1-1-265,-2 0 0,0 1 0,1-1 1,4 0-1,0 0 0,1 0 227,1 0 1,0 1 0,-1-1-1,-3 1 1,-1 0 0,2 0-61,-14-1 0,2-1 0,-1 1 0,0 0 0,16 0 1,-1 1-1,1-1 30,-14 0 0,0-1 0,2 0 0,-2 1 0,-2 1 1,-1 0-1,1 0 0,-1 0-45,-2-2 0,1 1 0,0-1 0,0 1 0,3 1 0,1 0 0,-1 1 1,0-1-13,-4 0 1,-1-1 0,0 1 0,2 0 0,4 1 0,2-1 0,0 1 0,-1 0 33,-2-1 0,1 1 0,-1 0 1,0 1-1,3-1 0,0 0 0,0 1 1,-1-1-7,-1 1 1,0 0-1,-1 1 1,0-1 0,-3 0-1,0 1 1,0-1-1,0 1 8,2 0 0,1 1 0,0-1 0,-2 1 0,16 1 0,-2 0 1,3 0 5,-15-1 0,2-1 1,0 0-1,0 1 1,-5 0-1,-1 0 1,0 0-1,0 0 16,4 1 0,1-1 0,0 1 0,-1 0 0,-3-1 0,0 1 0,-1 0 0,-1 0 5,17 3 1,-1-1 0,0 0 0,-15-1 0,0-2 0,1 1 0,-1 0-12,15 2 1,0 1-1,1-1 1,-16-1 0,1-1-1,-1 0 1,0 1 7,17 1 1,-2 0-1,0 1 1,-3-2-1,0 0 1,0 0-117,5 1 0,1 1 0,-2-1 1,-7 0-1,-3 0 0,2 0 114,3 0 1,2 0 0,0 1-1,0-2 1,0 0 0,0 0 6,-2 2 1,0-1 0,-1 0 0,2 0 0,-1-1 0,0 0-5,-1 0 1,-1 0-1,-1-1 1,-4 1-1,-1 0 1,0 0-40,6-1 1,0 1 0,0 0 0,-1 0 0,0-1-1,-1 1 44,-1 0 0,0 0 1,0-1-1,1 0 1,0-1-1,0 0-2,-1 0 0,0 0 0,-1 0 0,-2-1 0,-1-2 0,0 1 11,5 1 0,1 0 0,0-1 0,-2 0 1,0-1-1,0 1 4,0-1 1,0 0 0,-1 0 0,-2 0 0,-1 0 0,0 0-25,1 0 1,0 0 0,-1 0-1,-4 0 1,-1 0 0,1 0 4,3 0 1,0 0 0,0 0-1,1-1 1,0 1 0,0-1-4,-4 0 0,0-1 1,0 0-1,-3 2 1,-1-1-1,0 1 13,24-3 0,1 1 0,-27 1 0,0 1 0,1-1 82,25 1 0,1 0 1,-2 0-1,0 0-189,-8 0 0,0 0 0,-1 1 1,0 2 7,0 1 0,-2 1 1,-4 0-1,-2 3-106,-4 5 1,-2 2 176,-2 0 0,-1 2 0,-3 2 0,-2 1 0,0 1 0,-1 1 0,-1 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12391 11798 6160,'0'2'-2</inkml:trace>
  <inkml:trace contextRef="#ctx0" brushRef="#br1">2318 18424 8582,'-10'-9'0,"1"0"0,6 4-74,-2-5 199,3 7 0,2-5 25,0 4 1,2 2-24,3-3 1,-2 2 51,6-2 0,1 4-29,4-4 0,0-1-12,1 1 1,4-1 14,-1 1 1,13 2-68,-3-7 0,11 5 28,4-4 0,1 4 16,8-4 0,-1 4 8,1-4 0,3 4-173,-2-5 0,-4 7 104,-2-2 1,-1 4-56,1 1 1,5-5 78,10 0 0,-2 1 6,6 4 0,-6 0-66,2 0 1,-5 0-2,-5 0 0,3 0-19,-3 0 1,5-5 60,5 0 1,-2-4-384,6 4 1,-1-1 362,1 1 0,-3 2 1,-6-7 0,-1 6 70,-4-6 0,8 7 15,-3-2 1,4 4-62,1 1 0,-4 0 17,4 0 1,-5 0-79,-5 0 0,-3 0 70,-6 0 0,-1 0-147,1 0 0,0 0 80,-1 0 0,7 0-118,3 0 1,-3 0 112,-1 0 1,1 0-25,-2 0 0,-4 0 159,-5 0 1,-2 0-130,2 0 0,3 0 240,-3 0 1,0 0-220,4 0 0,-2 0-24,7 0 0,-1 4 62,2 1 1,-7 0-6,6-5 1,-11 0-19,7 0 0,-10 5 5,0-1 0,4 1-38,1-5 0,3 2 10,1 2 0,3-2-100,2 3 1,3-4 96,7-1 0,-5 0-153,1 0 1,-9 5 97,-2 0 1,1-1-12,-5-4 1,3 2 45,2 3 0,-1-4 2,1 4 1,4-3-22,1-2 0,6 0 0,-2 0 0,-3 0 1,-2 0 1,-3 0 6,-1 0 1,0 0-4,-1 0 1,1 0 7,0 0 1,6 0-2,3 0 0,-2-5 0,2 0 0,-1 0 1,1 5 0,-5-1 60,-9-4 0,2 4 13,-7-4 1,2 3 13,-2 2 1,-3 0-63,3 0 0,3 0-25,2 0 0,2 5 35,-2 0 0,3 1-131,-3-1 0,-2-4 65,2 4 1,-6 1-20,1-1 0,-3 5-8,-2-6 0,1 1-1,-1-5 0,1 5 111,-1 0 0,2-1-76,3-4 0,2 0 190,3 0 1,3 0-73,-3 0 1,8 0-46,1 0 0,0 0-6,-4 0 1,-2 0 4,-3 0 0,2 0-49,-7 0 0,6 0-12,-1 0 0,3 5-87,2 0 0,1 0 110,4-5 1,-3 0-67,7 0 0,-6 0 38,2 0 0,-1 0-7,-4 0 0,1 4 47,-11 1 0,7 0 10,-2-5 1,1 0-35,-1 0 0,8 0 3,-4 0 1,4 0 72,-3 0 0,3 0-63,-4 0 0,4 0 147,-8 0 0,-3 0-51,-2 0 1,-1 0-35,1 0 1,-3 0-2,3 0 1,-1 0 5,1 0 1,3 0-136,7 0 1,4 0 127,0 0 0,2 0-161,-1 0 1,-2 0 120,6 0 1,-6 0-108,1 0 1,-1 0 65,1 0 0,5 0-7,10 0 1,1 0-106,3 0 0,-1 0 137,-3 0 1,-5 0 32,0 0 1,1 0 116,-1 0 1,1-5-135,9 0 1,-1 1 3,5 4 0,-1 0-38,-4 0 1,-3 0-4,-6 0 0,2 0-14,2 0 0,-1-5-26,7 0 1,0 0-33,9 5 1,-9 0 55,-1 0 1,-6-1-20,-3-4 1,1 3 35,4-2 1,3 2-14,6 2 1,0 0 26,0 0 1,-6-5-8,-4 1 0,-7-1 9,-2 5 0,2 0-40,8 0 1,-2 0-14,6 0 0,-4 1-30,4 4 1,-11-3-11,2 3 0,-8-2 46,3 1 0,-3-2 5,8 3 0,-3-4 11,7-1 1,-1 2 26,2 3 1,-4-4 104,4 4 0,-8-3-65,-2-2 1,-5 0 155,5 0 0,0 0-116,5 0 0,5 0 25,0 0 0,-1 0-104,-4 0 1,-2 0 58,-3 0 0,2 0-188,-6 0 0,5 0 25,-1 0 0,5 0-120,5 0 0,-4 0 166,4 0 1,-4 0-23,-1 0 1,-5 0 75,1 0 1,-6 0 107,5 0 1,2 0-92,7 0 1,-1 0-34,7 0 0,-10 0 49,4 0 1,-10 1-61,6 4 0,-8-4 2,3 4 0,-5-2-12,5 2 0,5-3-17,5 2 1,-1-2 33,-4-2 1,-1 0-11,-4 0 0,-3 0 205,-7 0 0,1 0-111,0 0 0,-1 0 115,1 0 1,1 0-179,4 0 0,-4 0 13,3 0 0,-3 0 47,-1 0 0,-2 0 5,-3 0 0,-3 0-215,-7 0 1,-4 0 127,0 0 1,-2 0 72,1 0 1,0 0-71,-4 0 1,-4 0 22,4 0 1,2 0 36,-2 0 0,0 0 114,-5 0 0,0 0-92,0 0 1,1-5 13,-1 0 1,0 1-42,0 4 1,-4 0 69,-1 0-172,1 0 174,4 0-272,0 0 93,0 0 1,-1 1-159,-4 4 0,4-2 59,-3 7 0,1-6-152,-2 6 1,4-1-369,-4 6 0,4 0 679,1 4 0,0 3 0,1 7 0</inkml:trace>
  <inkml:trace contextRef="#ctx0" brushRef="#br1">2133 17117 8388,'0'-15'0,"0"1"0,0 0-20,0 0 118,-6-1 292,4 1 126,-4 0-413,6 6 81,0 2 0,1 6 86,4 0 1,-2 1 28,7 4 0,-5-2-94,4 7 0,-1-5 16,1 4 1,2 0-241,-6 6 1,5-1 136,-6 0 1,3 0-123,-2 1 0,-4 0 62,4 4 1,-4-3 14,-1 3 1,5-2 37,0 2 1,0-3-35,-5 3 0,4-3-57,1-2 1,6-1-7,-1-4 0,-2 4-80,1-4 0,0 2 145,6-1 0,-1 1-115,0-6 1,0 1 74,1-1 0,-1-4-2,0 4 1,7-3-1,2-2 0,4 4 6,2 1 1,5 0 42,4-5 0,3 0-41,2 0 1,4 0-79,1 0 1,1-2 75,-2-2 0,-3 2-22,4-3 1,1-1 34,-2 1 0,8-4-6,2 4 0,0-1-118,5 1 1,-4 3 154,-1-2 0,-6 0 21,-4 0 0,0 2-65,-4-3 1,4 2 118,-4-2 1,1 4-88,8-4 1,1 4-155,3 1 1,0-2 114,-4-3 0,-3 4-18,-7-4 1,1-1 41,0 1 0,-5 0-1,0 5 0,-5-5 48,5 1 0,-2-6 78,2 5 1,1 1-213,-5 4 1,-1-5 79,-5 0 1,1 1-52,-1 4 0,-4-5-5,0 0 1,-6 0-23,6 5 0,-6-1 51,0-4 0,-2 3-4,-1-2 1,-1-3 59,0 3 0,0-1-62,0 5 1,-4-2-140,-1-2 174,1 2-199,4-4 174,0-1-29,0-1 1,-6-1 67,-3-1 1,1 6 86,-1-6 195,0 7-283,-5-10-29,6 6 20,-4-8 0,4 1-52,-6 0 1,0 0 3,0-1 0,0 1-118,0 0 1,5-2-84,0-3 1,-1-3-281,-4-6 0,0-1-852,0 1 1,2-1 68,3 1 1253,-4 0 0,12-7 0,-5-1 0</inkml:trace>
  <inkml:trace contextRef="#ctx0" brushRef="#br1">3782 15126 18757,'-14'-6'-1669,"6"4"1,2-2 1665,6 8 1,0 11 0,0 10-261,0 6 0,6 7 638,4 10 1,-2-2-144,1 6 0,-1 0-467,1 5 0,3-5 126,-8 0 0,6-2-677,-6 3 0,6-6 361,-5-9 1,-1-3-350,-4-7 1,0-11 304,0-2 0,-1-12 286,-4-3 0,-4-10-83,-10-13 1,-2-3 9,-3-12 1,-1 2 35,6-2 1,-6-1-1,1 6 0,4-1 44,1 6 1,8 6-133,1 3 991,7 9-552,-3 4 0,7 12 503,4 4 0,3 9-147,6 5 0,0 10 73,1 9 1,-3 1-49,-2 8 1,2-1-98,-2 1 1,1-9-162,-2-10 0,4-11 27,-4-8 1,4-1 52,1-8 1,7-9 185,3-10 0,4-14 18,5-15 1,7-7-803,-15 19 0,2 0 0,23-28 86,-21 29 1,-1-1 0,1-1 0,-1-1 0,-3 1 0,1-1-1</inkml:trace>
  <inkml:trace contextRef="#ctx0" brushRef="#br1">15939 7421 8131,'-29'-28'17,"5"-1"-132,1 1 0,5-1 0,1 2 434,6 4 1,0-3 180,6 7-353,0 1 0,7 5 103,3 3 0,3 10-157,6 10 1,5 10 58,0 9 0,4 7-109,-4 12 1,0 2-43,-4 7 0,-3 0 115,-2 0 1,-4 0-188,-6-1 0,5-10 91,-1-3 0,1-10-2,-5 0 1,0-9 61,0-5 0,0-3-136,0-2-70,0-6-108,0-2 0,0-7-115,0-4 1,11-9 118,3-10 1,10-3-29,0-1 1,9-1 86,5 1 0,-3 1 13,-2 3 1,0 5-22,-5 10 0,4-2 227,-8 6 0,-4 2 17,-1 8 0,-8 2 182,-1 8 0,-7 0 150,2 4 0,-4-1-155,-1 5 0,-1-4 31,-4 5 1,0-5-36,-9 5 0,3-7-62,-8 2 1,3-3-5,2-2 0,-5-4-204,0-1 1,-1-6-148,1 2 0,1-5-309,-6-5 0,7-3-516,-2-6 1,3-6 1003,2-4 0,6-9 0,2-4 0</inkml:trace>
  <inkml:trace contextRef="#ctx0" brushRef="#br1">16379 7520 8213,'16'0'0,"3"0"0,-2 0-172,7 0 1,5-6 93,4-3 1,5-4 709,-5-1 0,0 0-410,-5-1 1,-1-4-481,-3 0 0,-3 5-190,-7 5 0,-6-1 238,-4-4 1,-2 5-15,-2-1 1,-2 7 147,-2-2 0,-1 4-20,-9 1 0,3-5-115,-8 0 0,-3-1 211,-2 1 0,2 2 0,-2-7 0,5 6 0,-5-6 0,7 6-9,-2-6 0,3 5 334,2-4 106,0 6-28,0-10 49,6 11 1,1-2-65,7 8 0,-1 6 11,-4 9 0,3 5-9,-2 9 1,2 9 33,2 11 1,0-3-172,0 2 0,0-6-5,0 1 0,2-9 0,2-4 0,6-11 31,9-4 0,5-9-357,9-6 1,3-4-229,7-4 1,-1-11-1121,1-8 0,0-4 569,-1-2 0,-4-4-2,0 0 1,-6-5 132,1 5 594,-9-6 0,3 9 0,-5-5 1</inkml:trace>
  <inkml:trace contextRef="#ctx0" brushRef="#br1">17147 6966 8213,'0'-14'-126,"0"0"237,-6 6 1,-4 3 426,-9 10 1,3 4-117,-2 10 0,0 5-166,-1 9 0,3 2 169,-3 3 0,4 3-128,0-3 0,8 1 175,2-1 0,3 2-59,2-7 0,2 0-359,3-5 0,9-6 78,9-3 0,11-4-747,4-6 1,15-4 90,9-10 1,6-9-535,3-10 0,0-4 1058,0-5 0,0-4 0,-35 16 0,-1 0 0</inkml:trace>
  <inkml:trace contextRef="#ctx0" brushRef="#br1">16251 8189 8087,'0'14'-698,"5"0"723,0 0 0,6 7 1,0 3 409,6 2 0,-6 8-300,4-1 0,-4 6 23,3-1 1,-6-2-154,-4 2 0,-2 0 84,-2 5 1,0-2-2,0-3 0,0 1-4,0-5 0,-2-1-16,-2-5 1,2-6-86,-3-3 1,-1-8 178,1-1-259,1-7 1,4 2 98,0-10 1,0-3-195,0-6 0,4-7-4,1-2 0,11-4 106,-2-2 0,10 2 71,0 4 1,7-1-5,2 10 1,5-2-75,-5 11 1,4 2 47,-9 8 1,2 3 107,-11 6 0,0 0-83,-5 0 1,-1 5 291,-4 0 0,-2 2-13,-7-2 1,-7 1 11,-2 4 1,-10-2-170,-5-3 0,1-3 28,-6 3 1,4-3-167,-8-2 0,3-1 102,1-4 0,2-3-490,4-6 1,-3 0 212,7 0 1,2-12-522,8-7 0,2-7 220,7-2 1,7-7 515,2-3 0,10-9 0,3-4 0</inkml:trace>
  <inkml:trace contextRef="#ctx0" brushRef="#br1">17048 8217 8087,'7'0'0,"0"2"94,-7 2 0,-2 11-114,-3 8 0,-2 4 792,-8 2 0,1 5-253,0 4 0,0 2 39,-1-2 0,6 3-132,-1-3 1,7-4-142,-1 0 1,4-4-98,4-2 0,9-6-139,6-3 1,12-5-420,3-4 0,7-4 230,6-6 1,10-6-1241,9-4 1,4-5 1157,1-9 0,0-6 0,-35 8 0,-1 1 1</inkml:trace>
  <inkml:trace contextRef="#ctx0" brushRef="#br1">23799 11700 10727,'8'-6'-320,"16"-18"-482,-11 11 802</inkml:trace>
  <inkml:trace contextRef="#ctx0" brushRef="#br1">7522 15780 8490,'-7'-8'0,"-1"2"0,-4 4-353,2-2 194,4 2 214,6-4 103,0 6-381,0 0 251,0 6 127,0-4-162,6 4 122,2 0 1,6-4-6,1 3 1,-6-4-4,1-1 1,-1 0-6,5 0 1,5 0 132,0 0 1,2 5-146,-2 0 0,-4 1 38,4-1 0,2-2-173,-2 6 1,0-4 102,-5 5 0,0-2-145,1 1 1,-1 2 41,0-6 1,0 4 42,0-4 0,-4 4 22,-1-4 0,1 2 7,4-3 0,-4-2 110,-1 3 1,5-4-70,5-1 1,2 0 25,-2 0 0,3 0-37,6 0 1,1 0 28,-1 0 1,1 0-30,-1 0 1,0-5-6,1 1 1,-1-1-22,1 5 0,-6 0-15,1 0 0,-2 0-86,2 0 1,-4 0 105,-5 0 1,4 2-93,0 2 0,0-2 78,-5 3 0,5-4-42,0-1 1,4 0 5,-4 0 1,7 0 0,-3 0 1,4-5 75,2 1 1,-6-1 12,1 5 0,-2-5 113,2 0 1,1 1-155,-6 4 1,0 0 2,-5 0 0,5 0 23,0 0 0,0 0-57,-5 0 0,1 0-12,-1 0 0,5 0-1,0 0 1,0 0-12,-5 0 1,0 0-7,0 0 0,0 0-3,1 0 1,-1 0 35,0 0 122,0 0-125,7 0 1,-1 0 152,4 0 1,-3 0-131,-7 0 1,0-5 11,0 0 1,5 1-38,0 4 0,0 0-2,-5 0 1,1 0-42,-1 0 1,0 0 63,0 0 0,0 0-62,1 0 1,-1 0 39,0 0 0,0 0-31,1 0 1,0 0 49,4 0 1,-3-5 1,3 0 1,-3-4 45,-2 4 0,5-1 12,0 1 1,0 2-37,-5-7 0,5 5-13,0-4 0,0 6 7,-5-2 0,1-1 7,-1 1 1,2 0-77,2 5 0,-2-1 25,3-4 1,-3 3-9,-2-2 0,2 2 4,3 2 0,-3 0-7,3 0 1,-2 0 9,2 0 0,-3 0 5,3 0 0,1 0-2,-1 0 1,2 0-1,-2 0 1,-3 0 16,3 0 0,1 0-3,-1 0 0,0 0 2,-5 0 0,0 0 12,1 0 1,-1 0 3,0 0 1,0 0 7,1 0 0,-6 0-22,1 0 0,-1 0 79,5 0-71,0 0 1,1 0-64,-1 0 32,0 0 0,0 0-5,1 0 0,-6 0 4,0 0-1,1 0 0,-1 0-2,1 0 7,-7 0 1,5 0 131,-3 0-123,-4 0 0,7 0 14,-3 0-15,-3 0 0,5 0 1,-2 0 0,-2 0-22,7 0-4,-7 0-24,10 0 0,-10 0 34,6 0 15,-6 0 1,5 0-25,-3 0 187,-3 0 0,10 0-127,-2 0 0,-2 2 6,1 2 0,5-2-27,5 3 1,5-4 15,-5-1 1,5 0-152,-5 0 1,4 2 88,-4 3 0,5-4-104,-5 4 0,1-4 124,-1-1 0,-3 0-8,3 0 1,2 0-22,-2 0 0,4 0-9,-4 0 1,7 0 1,-3 0 1,6-1 8,4-4 0,5 4 36,9-4 0,-3 3 0,5 2 0</inkml:trace>
  <inkml:trace contextRef="#ctx0" brushRef="#br1">10820 14885 8222,'-14'0'0,"0"-2"-123,-1-3 1,0 2-143,-4-6 0,3-1 647,-3-4 0,-3 0-8,-2 0 0,2-1-100,-2 1 1,7 0-36,-2 0 1,-2 1 144,3 4-147,-1-4 1,4 11-146,1-2 1,0 10-8,0 8 0,-1 8-205,1 11 0,-5 4-141,0 5 0,-1 7 174,1 3 0,3-1-102,-3 1 1,5-1 38,4 1 1,-1-3 105,7-7 1,-1 1-25,5 0 1,0-1 241,0 1 1,0 0 90,0-1 1,8 1 76,6 0 1,2-1-146,7 1 1,3 4-51,7 1 1,3-7 152,7-8 1,1-5-127,4-4 0,-3-5-178,7-9 1,-6-6 98,2-8 1,-6-6-307,-4-9 0,-1-6 20,-4-13 1,-3-3-59,3-16 1,-3 3 222,-2-7 0,-1-4-281,-3-1 0,-4-4 413,-5-1 1,-7 6-115,-4 4 1,-10 2-38,-8 2 1,-11 8 68,-9 7 1,-4 1-214,5 7 1,-11 3-76,1 7 1,-4 4-132,0 5 1,-4 3-264,-6 2 1,2 4 254,3 6 1,0 6 402,9 4 0,-1 6 0,11 1 0,1 0 0,2 2 0</inkml:trace>
  <inkml:trace contextRef="#ctx0" brushRef="#br1">10436 4578 8226,'0'-21'-199,"0"5"-30,0-3 0,0 8 425,0 2 0,2 6 401,3-2 1,-2 3-107,6 2-317,1 0 0,4 7 3,0 2 0,-4 4-20,-1 1 0,-6 5-285,2 0 125,-3 6 0,-9-7-136,-2 5 0,-10 3 108,-5 7 0,-7-2-78,-3 7 0,-4 0 79,5 5 1,-3-2-11,7-3 0,-1-3 43,12-7 1,0-1-2,9-3-89,-4-4-68,11-6 1,-2-6 104,8-3 0,4-10-13,7-4 1,0-9-65,4-1 0,2-1 87,3 1 1,2 5 9,-2-1 0,-2 6-54,2 4 1,-5 5 183,5 0 1,-2 7-12,1 7 0,-4 6 139,-9 4 0,1 4-80,-6 6 1,-1-3-112,-4 7 1,0-6 28,0 1 1,-4-5 18,-1-4 1,-5-3-172,6-7 223,-1 0-277,5-6 0,0-3-485,0-10 1,0-8 624,0-6 0,6-12 0,2 1 0</inkml:trace>
  <inkml:trace contextRef="#ctx0" brushRef="#br1">10650 4819 8226,'9'0'-551,"0"0"221,-5 0 1333,8 0-601,-10 0 0,9 11-100,-6 4 1,-1 8-69,-4 1 1,-1 9 2,-4 5 1,-1 3-212,-4 2 1,-1-2 123,6-3 0,-1 0-124,1-10 1,4 2 88,-4-11 0,4 0-917,1-5 446,0-6 0,0-1 0,0-11-12,0-5 1,4-2 21,1-13 0,6-6 51,-1-8 0,-3-3-79,3-2 1,-1 2 275,6 3 0,-1-1-80,0 6 0,0 6 298,0 8 1,-4 5-58,-1 4 369,1 4 0,3 8-68,-4 2 1,2 6 114,-6 9 0,0 4-204,-5 11 0,0 0 2,0 4 0,0 2-336,0-7 1,0 5 79,0-5 1,1-6-725,4-8 1,1-3 384,4-2 0,2-6 318,-2-4 0,9-15 0,3-4 0</inkml:trace>
  <inkml:trace contextRef="#ctx0" brushRef="#br1">11176 4734 8184,'0'-14'169,"0"0"1,0 4 323,0 1 0,-2 6-202,-3-2 1,-3 3-17,-6 2 1,-5 7-164,0 2 0,-4 8 88,4 2 1,-5 5-205,5-5 0,5 0 78,4-5 1,7 0-421,-2 1 1,5-1 201,5 0 1,3-5-93,6 1 1,5-1-8,0 6 0,5-6 35,-5 1 0,1-1 203,-1 5 1,-5 1-75,1-1 1,-3 0 241,-7 0 1,0 2-127,-5 3 1,-2 1 307,-3 4 1,-4 3-102,-10-3 1,2-2 13,-7 2 0,2-2-172,-2 1 0,-1-2 55,6-7 1,0-4-548,5-1 1,4-6 233,1 2 1,6-5-846,-2-5 1,3-4 85,2-10 931,7-10 0,7-7 0,8-7 0</inkml:trace>
  <inkml:trace contextRef="#ctx0" brushRef="#br1">11232 4976 8184,'29'0'0,"-7"0"420,-3 0 1,2-5-114,-3 0 1,6-6 136,-5 2 1,5-2-84,-5 1 1,0-2-152,-5 2 1,0-3-342,0-1 1,-4 0 182,-1 0-467,-6 0 0,4-1 250,-7 1 0,0 5-182,0-1 0,-2 7 136,-3-2 0,-2-1-26,-8 1 0,1 1 87,0 4 1,-5 0 85,0 0 0,0 6 412,5 3 0,0 1-192,-1 4 1,1-3 376,0 8 0,5 3-250,-1 2 1,7 4 107,-2 5 1,4 2-25,1 3 0,0 2-235,0-7 0,6 0-200,3-5 1,9-6-427,1-3 0,1-4-327,-1-6 1,2-3 425,2-6 1,0 0-321,-5 0 1,-2-7 233,3-8 1,-5-5 480,-4-9 0,3 1 0,-6-1 0</inkml:trace>
  <inkml:trace contextRef="#ctx0" brushRef="#br1">11517 4890 8147,'14'0'0,"0"0"0,0 0-325,1 0 0,5-1 220,4-4 1,4-3 380,6-6 0,0 1-348,4 4 1,2-4 52,-7 4 0,-2-4-185,-7-1 1,0 4 131,-10 1 0,3 6 72,-7-2 0,-4-3 0,1 0 0</inkml:trace>
  <inkml:trace contextRef="#ctx0" brushRef="#br1">11830 4606 8130,'-2'-8'-117,"-3"3"228,4 4 1,-10 2 167,6 4-78,0-3 0,4 9 28,-4-6 157,3-1-238,-4-4 106,6 0-546,0 0 457,0 7-143,0-6 254,0 6-182,0-1-40,0-5 56,0 6-128,0-7 533,0 0-522,0 6 0,-2 2 13,-2 6-2,2 0 1,-9 1 64,6-1 0,1 0-78,4 0 1,-2 2 148,-3 3 0,4 2-71,-4 2 0,3 9-25,2-4 1,0 9 99,0-4 0,0 5 148,0-5 1,2-5-192,3-4 0,3-7-146,6 2 1,0-4-106,0-6 1,0-3 62,1-6 0,4-6-331,0-3 0,-1-9 155,-3-1 1,-1-6-803,0 1 1,-1 2 1064,-4-2 0,10 1 0,-3-6 0</inkml:trace>
  <inkml:trace contextRef="#ctx0" brushRef="#br1">10379 4819 8270,'13'-8'138,"6"2"-84,19 6 0,11 5 522,12 0-290,7 6-571,3-10 0,7 10 308,-38-8 1,0-1-1,7 1 1,1-1-213,0-2 0,-1 0 1,2-3-1,0-1 73,-4 0 1,0-1-1,-1 1 1,-3 0 49,26-5 0,-14 5-271,-19 0-6,-4 2 159,-15 8 1,-4 4 62,-15 9 0,-12-2 211,-13 7 0,-7 0-358,-11 4 1,-12 1 181,-12-1 1,34-14 0,-2 0 272,-1 1 0,0-1 0,-34 8-239,12-3 1,0-5 586,10-4 1,10-4 736,4-6 758,12 0-1507,12 0 0,17-6-82,16-4 0,10 2-352,13-1 1,15-1-14,10-4 0,-27 9 1,2 1-575,5-2 0,1 2 1,-1 2-1,0 1 345,-1-2 1,-2 1 152,34 1 0,-6 1 0,-5 0 0,-1 0 0</inkml:trace>
  <inkml:trace contextRef="#ctx0" brushRef="#br1">10962 5729 8094,'-6'-14'-121,"-2"6"6,0 2 1,8 6 592,10 0 1,4 0-189,5 0 0,9 5-107,10-1 1,3 1-76,2-5 1,4 0-251,1 0 1,-2-2-56,-9-2 0,1 1-91,-9-7 1,1 7-481,-11-2 0,-5 4 768,-5 1 0,-5 0 0,2 0 0</inkml:trace>
  <inkml:trace contextRef="#ctx0" brushRef="#br1">11190 5786 8094,'6'10'626,"4"-1"1,2 1-371,2 4 0,1 5-6,-1 0 1,-1 6-195,-4-1 0,2 2 135,-6 3 0,0-1 60,-5 1 0,0-1-1147,0 1 0,-7-1 531,-2 0 1,-4-1-57,-1-3 1,-2-2 95,-3-3 0,2-5 162,-7 1 1,5-3 33,-5-7 1,2 4 136,-1-4 1,-3 5 447,7-6 1,5 1 17,5-5 539,6 0-395,-4 0-193,26 0 0,5 0-165,18 0 1,6-1-157,-1-4 0,5-3-208,-4-6 0,4 1-987,-5 4 940,1-4 0,-6 11 0,1-4 0</inkml:trace>
  <inkml:trace contextRef="#ctx0" brushRef="#br1">11048 6525 8146,'0'15'-344,"0"5"290,0 4 1,1 4 537,4 5 1,-2 4-110,7 5 1,-6 1-155,6 0 0,-7-2-175,2-3 0,-2 1 121,2-6 0,-4 0-351,4-4 0,-4-7 63,-1-3-619,0-10 315,0-2 1,-1-9-185,-4-3 0,-1-4 154,-4-10 1,-1-3 454,7-7 0,-6-1 0,5-3 0,1 2 0,4-7 0,0 5 0,0-5 0,1 8 0,4 1 0,4 2-83,10 8 0,3 1 210,7 3 1,-1 6 356,1-1 1,1 7-80,3-2 1,-3 4-120,3 1 1,-3 6 89,-1 4 1,-3 2-32,-2 3 1,1-1-181,-6 0 1,0 2 113,-4 3 1,-8 1-212,-2 4 0,-3 4 10,-2 1 1,-7-1-46,-2 5 1,-8 2-21,-2-2 1,-13 2 54,-1-2 0,-7-7-519,-2 2 1,-1-6 221,0-3 1,-2-2-618,2-12 0,3 0 387,12-5 0,6 0 459,3 0 0,3-6 0,2-2 0</inkml:trace>
  <inkml:trace contextRef="#ctx0" brushRef="#br1">11474 7535 7939,'-5'-15'-241,"1"1"1,-6 5 322,5-1 0,-6 1 524,2-5 1,-4-1-274,-1 1 0,-2 5-113,-3-1 1,2 7-87,-7-2 1,1 4 105,-6 1 0,2 1 16,4 4 0,-3 8-21,7 6 0,-4 6 31,4-1 0,4 2-127,6 3 1,7-1-134,2 1 1,8-1-233,11 1 0,5-7 180,9-3 0,3-3-141,7-2 0,-5-5 84,0 1 0,-5-7-414,5 2 1,-8 1 242,-2-1 0,-1-1-7,-8-4 1,3 2 565,-7 3-221,2-4 1,-11 12 433,4-4 0,-5-1-260,-10 2 1,0-5 19,-9 4 1,3-4 27,-8 4 1,-3-6-272,-2 2 1,-1-3 116,1-2 1,-8 0-849,4 0 1,1-2-410,3-3 0,7 2 41,-2-6 495,3-1 1,8-4 588,4 0 0,2 0 0,2-1 0</inkml:trace>
  <inkml:trace contextRef="#ctx0" brushRef="#br1">11289 7535 7997,'-8'0'-183,"15"6"0,9 2 552,12 6 0,-1 0-93,-3 1 1,2-1-163,-2 0 0,-3 0-146,-2 0 0,-4 1 91,0-1 0,-8 0 149,-2 0 0,-3 1 6,-2-1 0,-7 5-1,-2 0 1,-10 1-244,-5-1 0,-4 3 82,-5 7 1,-4-7-195,-5-3 0,-2-3 79,-4-2 0,9-6-108,-4-4 0,10-4 50,0-4 1,14-9-266,4-6 1,11-6 43,-1 1 0,18-4-64,10-6 1,12 3-541,12-7 679,-2 13 1,10-15 0,-4 10 0</inkml:trace>
  <inkml:trace contextRef="#ctx0" brushRef="#br1">11645 7421 7895,'-8'0'606,"3"6"-195,10 4 1,-4 4-184,4 5 0,2 3-21,-3 6 1,6 2-45,-6 4 0,1-3 11,-5 7 0,5 0-143,0 5 0,-1-5-234,-4 0 0,5-7 180,0 2 1,0-4-822,-5-6 439,0 4-116,0-11 336,0-2 0,-2-14-144,-3-9 1,-1-10-18,-3-5 1,-3-3-9,8-1 0,-6-5 195,6 0 1,-1-10 158,5 5 0,0-6-31,0 6 1,0-3 30,0-2 0,6 0-20,4 1 1,9 4 19,4 0 0,1 11 411,4-1 1,-2 9-26,7 0 0,-2 9 114,3 6 1,-9 2-43,3 2 0,-9 0-92,0 0 0,-8 8-92,-1 6 1,-7 2-31,2 8 1,-5-1-12,-5 6 1,-8-1-24,-6 1 0,-6 4-182,1 0 1,-7-1-57,-2-9 0,-1 3-111,6-8 0,4 0-465,1-9 311,5 4 90,-2-11 133,12 4 0,5-6-134,12 0 0,2 5 15,13-1 1,0 7 431,4-1 0,0 3 20,1 1 1,6 2 20,2 2 1,-2-2-97,-2 3 0,-4-8-107,-5-1 0,2-7 35,-2 2 1,-2-5 50,2-5 1,0-8-664,4-6 1,0-14 241,1-5 0,6-4-1467,3-11 1494,3 1 1,1-5 0,1 1 0</inkml:trace>
  <inkml:trace contextRef="#ctx0" brushRef="#br0">12029 5800 8193,'-15'-12'334,"1"2"717,6 4-831,2 6-36,6 0 1,0 1-179,0 4 0,2-3 126,2 3 1,6 1-23,9-1 0,-3-1 87,3-4 0,-2 0-476,2 0 1,-8 0 197,3 0 0,-4 7-688,-1 2 1,-3 8 138,-6 2 0,-6 11-18,-3-1 1,-9 2 444,-1-2 1,-4-1 202,4 1 0,-5-1 0,5 1 0,0-7 0,5-3 0,4-5 205,1-5-221,6-2 1,-2-7 650,10 0 0,4 0-211,10 0 1,-2-7-68,7-2 0,5-4-551,4-1 0,6 0 141,-1 0 1,5 1-258,4 4 1,-4-3 309,0 8 0,-7-7 0,-8 3 0</inkml:trace>
  <inkml:trace contextRef="#ctx0" brushRef="#br0">12640 5701 8193,'0'-8'797,"0"14"0,0 10-421,0 12 1,0 1-116,0-1 1,0 5-404,0 1 0,0-1 137,0-5 1,0-4-711,0 0 0,2 1 397,2 8 1,-2-1-1042,3 6 1359,-4-1 0,-7 6 0,-2 0 0</inkml:trace>
  <inkml:trace contextRef="#ctx0" brushRef="#br0">12142 6625 8356,'0'-14'0,"2"6"167,3 3 0,3-1-182,6 1 1,2 0 202,3 5 0,3 0-60,6 0 1,-4 0-655,0 0 1,-7 0 131,2 0 0,-3 0-4,-2 0 1,-6 7 397,-3 2 0,-10 4 0,-3 1 0</inkml:trace>
  <inkml:trace contextRef="#ctx0" brushRef="#br0">12086 6966 8356,'-8'14'174,"-5"-6"1,13-2-151,0-6 1,6-1 489,9-4 1,5-3-88,4-6 1,9-2-970,5-3 1,3 3 262,2-2 0,-6 3-249,1 6 1,-11 3 527,2 6 0,-4-7 0,3-1 0</inkml:trace>
  <inkml:trace contextRef="#ctx0" brushRef="#br0">12540 6596 8336,'8'-6'1243,"5"5"-793,-5-6 0,1 12-130,1 0 0,-5 10-342,4 0 1,-6 8-273,2 1 0,-2 5-323,2 4 0,-4 3 617,4 7 0,3-7 0,0-1 0</inkml:trace>
  <inkml:trace contextRef="#ctx0" brushRef="#br0">12484 7449 8165,'-8'-14'0,"3"5"635,10-1 1,3 7-332,6-2 0,6-1-327,4 1 0,1-4-585,-1 4 0,-2 0 272,-3 5 1,-5 2-163,1 3 1,-3 3-101,-7 6 598,0 0 0,-5 7 0,0 1 0</inkml:trace>
  <inkml:trace contextRef="#ctx0" brushRef="#br0">12526 7734 8165,'-14'14'-111,"0"0"0,4-6 111,1-3 0,6-4 0,3-1 284,9 0 0,10-6 473,5-3 1,3-6-1164,1-4 0,1 4 184,-1-4 0,0 3-281,1 2 1,-1 1 502,1 4 0,-1-4 0,1 5 0</inkml:trace>
  <inkml:trace contextRef="#ctx0" brushRef="#br0">12882 7236 8663,'8'14'1312,"-4"10"1,-2 23-1009,-2 20 1,5 9-2441,-3-34 0,0 1 2136,0 5 0,1 2 0,3 3 0,1 1 0,1 7 0,0 0 0</inkml:trace>
  <inkml:trace contextRef="#ctx0" brushRef="#br0">13635 5516 8268,'-14'-6'1882,"6"4"-1595,2-4-223,6 6 0,1 0 126,4 0 0,8 1-112,6 4 1,6-3-389,-1 2 1,3-2 234,1-2 1,-4 0-616,-1 0 1,-5-5 380,1 0 0,-8 1-1099,-2 4 1408,-6-7 0,4 6 0,-7-5 0</inkml:trace>
  <inkml:trace contextRef="#ctx0" brushRef="#br0">13763 5644 8268,'-8'11'-272,"4"3"1,2-7 277,2 7 0,2-2 451,2 7 1,-2-1-109,3 5 1,1 1 196,-1 5 1,-1 1-468,-4 3 1,-4-2 72,-1 7 0,-6-6-245,1 1 0,4-3 115,1-2-202,-3 1 0,7-7-166,-4-3 182,4-10 0,7-2-327,3-7 0,4-7 196,1-2 1,5-4-884,0-1 1178,0-6 0,2 4 0,1-5 0</inkml:trace>
  <inkml:trace contextRef="#ctx0" brushRef="#br0">14019 5715 8261,'14'0'800,"1"0"0,4 0-696,-1 0 1,6-2-400,-5-2 1,2 1 240,-2-7 1,-8 7-501,3-2 1,-5 2 61,1-2-99,-4 4 443,-18 1 0,0 9 20,-11 10 1,1-3-96,-2 3 1,3 1 97,7-1 1,0 2 439,0-2 1,1-3-159,4 3 0,2-8 318,7-2-259,0 1 0,8-3 48,6-2 1,7-3-136,7-2 1,2-7-273,4-2 1,0-4-20,4-1 0,2 0-620,-7 0 782,0 6 0,-4-11 0,-1 3 0</inkml:trace>
  <inkml:trace contextRef="#ctx0" brushRef="#br0">14474 5488 8209,'8'-8'918,"3"4"-191,-6 14 1,0 6-201,-5 12 0,0 12-357,0 2 1,0 10 76,0 1 1,0-3-824,0 2 0,0-6 212,0 1 364,0-2 0,0 4 0,0 1 0</inkml:trace>
  <inkml:trace contextRef="#ctx0" brushRef="#br0">13792 6483 8030,'0'19'-191,"0"0"0,0 6 704,0-1 1,0 7-93,0 2 1,0 8-457,0 2 1,0 0 140,0 4 1,0-3-280,0-1 0,0-5 91,0 0 1,0-11 184,0 1 0,0-9-369,0 0-678,0-10 582,0-2 1,0-18 106,0-3 0,0-17 68,0-2 0,0-6 45,0-4 0,1 1 220,4-1 1,1 2-66,4 3 1,2 3 278,-2 7 0,3 1-73,1 3 1,0 4 47,0 5 0,5 8 100,0 2 0,0 3-86,-5 2 1,0 7-116,1 2 1,-1 10 25,0 5 0,-4-2-149,-1 1 0,-4 1 75,4 5 0,-6 4-109,2 0 1,-5 5 9,-5-5 0,2 0-121,-6-4 0,-1-3-145,-4-2 0,5-2 102,-1-3 1,1-8-887,-6 4 702,1-11 0,0 3-813,0-7 1142,6-7 0,-5-13 0,5-10 0</inkml:trace>
  <inkml:trace contextRef="#ctx0" brushRef="#br0">14275 6696 8074,'27'-5'-99,"-3"0"1,-4-4 37,-6 4 0,1-4 25,-1 4-18,0 0 65,0 5 0,-6 2-195,-3 3 0,-4 3 103,-1 6 1,-1 0-297,-4 0 0,-3 2 116,-6 3 0,0 1 199,0 4 0,-5-2 62,0-3 0,1-3 0,9 3 0,-4-3 141,4-2 0,2-5-218,3 1 307,-4-7 0,8 3-27,0-6 0,1 0 412,9 0 1,4-6-213,5-3 0,6-4-36,-1-1 1,-2 0-521,2-1 1,-1 0 124,6-4 0,-2 3-563,-4-3 1,3 8 327,-7 1 0,0 7-468,-5-2 731,-6 4 0,4 1 0,-4 0 0</inkml:trace>
  <inkml:trace contextRef="#ctx0" brushRef="#br0">14645 6497 8074,'0'-14'0,"0"4"815,0 1-427,6 6 0,-4-2-100,2 10 0,-2 9-73,-2 9 0,5 6 15,-1 4 0,1 5-170,-5 9 0,0-1 103,0 6 1,0 0-802,0 5 0,0-6 208,0-4 430,0-3 0,0-1 0,0 0 0</inkml:trace>
  <inkml:trace contextRef="#ctx0" brushRef="#br0">13792 7634 8079,'-8'-14'166,"1"6"40,7 2 0,0 12-32,0 4 0,2 4 15,3 5 0,-2 0 21,6 9 1,-5-3-72,0 9 0,3 0-110,-3 0 1,1 5-114,-5-1 47,6-3 1,-4 4-32,3-6 1,-4 0 117,-1-4 1,5-7-590,0-3 139,0-3 170,-5-8 1,0-4 30,0-8 0,0-6-87,0-9 1,0-4 65,0-11 1,0 1 53,0-9 1,0 2 108,0-7 1,0 1-94,0-2 1,0 3 231,0-7 0,0 6-118,0-2 1,1 9 285,4 1 0,0 8-100,9 2 1,-8 7 219,8 12 0,-1 2-37,6 7 0,-3 8 46,3 6 0,-8 2-149,-2 8 0,-4-2-35,4 2 0,-5 2-127,0-2 1,-2-2 110,-2 2 1,0-5-197,0 5 0,-6-5 78,-4 4 1,1-4-169,-6 5 0,8-7 6,-12 2 1,6-5-4,-6-4 0,3 1-4,2-6 0,4 1 8,1-1-98,0-4 137,1 6-92,1-7 0,9 1 112,3 4 0,3-2 218,6 7 1,5 1-15,0 8 1,4-2-100,-4 7 1,7-5-194,-3 4 1,-1-5 152,2 1 0,0-5-576,4-5 0,1-2 242,-1-7 0,-1 0-895,-3 0 1205,-4-7 0,1-1 0,1-6 0</inkml:trace>
  <inkml:trace contextRef="#ctx0" brushRef="#br0">14232 7705 8079,'15'7'986,"-1"-6"0,0 7-536,0-3 1,0-4-450,1 4 1,4-3 31,0-2 0,1-2-90,-1-3 0,-3 2-160,3-6 0,-3 4-647,-2-4-596,0 5 1076,-6-2 1,-2 12-607,-6 4 990,-6 9 0,-8 3 0,-8 6 0</inkml:trace>
  <inkml:trace contextRef="#ctx0" brushRef="#br0">14218 7990 8079,'-14'0'826,"6"0"0,3-5-330,10 0 1,5-4-74,8 4 0,0-5-53,6 6 1,-1-6-212,6 6 1,-1-6-150,1 5 0,-3-4-572,-2 4 1,1-1 458,-6 1 0,5 3-985,-5-2 551,0 2 537,-5 2 0,0 0 0,1 0 0</inkml:trace>
  <inkml:trace contextRef="#ctx0" brushRef="#br0">14602 7606 8079,'6'-8'0,"2"2"0,6 6 0,1 6 207,-1 3 1,5 2-139,0-1 0,6 6 992,-1-7 1,1 7-400,-1-7 1,1 4-517,-6 1 1,5 1-99,-5-1 0,-2 0-168,-7 0 1,-4 0 219,-6 1 0,-2 4 30,-2 0 0,-6 6-114,-9-2 0,-5 4 67,-9 2 0,-2-2-34,-2-4 0,3 3 56,11-7 0,2-2-89,7-8 1,1-1 249,4-3 23,2-3-248,7 4 0,7-8-18,2-2 0,6 2 4,3-3 0,9-3 47,6-1 1,7-4-342,-2-1 1,-2 1 106,2 4 0,-5-4-575,5 4 0,-8 3 312,-1 1 0,-2 3 423,-8 2 0,-1 7 0,-3 0 0</inkml:trace>
  <inkml:trace contextRef="#ctx0" brushRef="#br0">12555 5473 8482,'-13'-23'0,"4"-1"0,-2 7-514,6-2 1,-2 3 134,3 2 413,2 6 148,-4-5-218,6 11 1,-2 2 108,-2 10 1,2 4 12,-3 5 1,-3 2-27,-1 2 1,1 9-12,-2-4 1,1 12-48,-5 3 1,4 10 56,1 9 1,6 3-296,-2 1 1,-1 3 263,3-26 0,1 0 0,-1-1 0,1 1 22,2 6 1,0 2 0,1-3 0,0 1-22,1 6 1,0-1 0,0 0 0,0 0-265,2 0 0,1 1 1,-1 3-1,2-1 239,0-2 0,2-1 1,-1 1-1,0-1-8,0-3 1,0-2 0,0-5 0,0 0-175,0-1 1,1-1 0,6 34 215,0 0 1,5-5 38,0-4 1,6-4-53,-1-6 0,1-7-37,-1-2 0,4-9 42,1-1 1,-1-7-37,5 3 0,5-11 1,5-4 0,4-4-114,5-6 0,4-3-3,-4-6 0,-2-11 113,3-3 1,-12-11-11,1-4 1,-9-5-13,1-9 1,-9-11 74,-1-3 0,-7-17-50,-7 34 0,-1 0 0,-3-5 1,-3 0 73,0-5 1,-1 0 0,-1-2 0,0 0-99,-1 0 0,0 0 1,0-7-1,0-1 2,0-1 0,0-1 1,-3-2-1,-1 0-271,0-4 1,-1-2-1,-3 0 1,-1-2 284,0-1 0,-1-1 0,-3 2 1,0 1 145,2-1 0,-1 1 0,-4 3 0,-2-1-53,0-3 0,-1 2 1,-2 8-1,-1 2 56,-1 7 0,-1 2 0,-1 6 0,-3 3-152,-1 5 0,-3 3 1,0 7-1,-1 4 548,-38-11 0,6 17-390,4 12 1,-4 19-332,-2 15 1,32-9 0,-1 3-833,-2 6 1,1 3 1021,0-3 0,1 1 0,-2 4 0,2 3 0,0-2 0,1 1 0,-3 2 0,1 1 0</inkml:trace>
  <inkml:trace contextRef="#ctx0" brushRef="#br1">11275 17444 8079,'-9'-15'0,"-1"1"0,5 5-212,-4-1 1,4 5 241,-4-4 0,4 6 411,-5-2 0,6-1-143,-6 1-224,1 0 0,-5 5 176,-1 0-122,1 0 1,0 2-67,0 3 1,-2 2 60,-3 8 1,3 0-63,-3 4 0,-1 5-19,1 9 1,-5 4-153,5 5 0,-5 3 135,5 2 1,0-1-21,5 6 1,5 0 211,-1 5 1,7 0-107,-2 0 1,4-1 53,1 1 1,5-3-85,-1-7 1,12-1-83,-2-13 0,12-6 21,2-8 0,7-11-133,7-8 0,7-8 113,4-11 0,2-11-179,2-12 0,-7-9-154,-2-11 1,-6 7 265,-4-6 1,-8 5 35,-6-5 1,-8 4-25,-2 5 1,-1-4 208,-9 4 1,1 2 52,-5-2 0,-2 1-16,-2-1 0,-6 3-189,-9 6 1,-3 7 8,-6 3 1,-7 6-5,-3 8 0,-11 6 62,-8 13 0,0 7-13,-4 2 1,7 12-134,2 7 77,12 7 0,-5 4 0,11 4 0,1 3 0</inkml:trace>
  <inkml:trace contextRef="#ctx0" brushRef="#br1">8460 18069 8828,'-9'0'-1121,"-1"0"1269,7 0 0,-8 2 626,6 2-219,0-2 70,5 4-253,0-6 116,0 0 1,7 0-171,2 0-123,4 0-65,1 0 0,7 0-161,2 0 147,4 0-71,-5 0 0,5 0-88,-3 0 0,7 5 95,3 0 1,-1 1-14,-5-1 0,5-4 17,0 4 1,1-3-12,-6-2 1,-1-5-69,-3 0 0,1-1 92,-6 1 1,1 4-17,-1-4 0,-3-1 8,3 1 0,-3 0-8,-2 5 1,0 0-46,1 0-18,-1 0 0,0 2 10,0 2 0,0 0-29,1 5 0,-1-6 129,0 2 0,0-3-87,1-2 0,-1 4 221,0 1 27,0 0-163,0-5 0,5 0 47,0 0 1,2 0-17,-2 0 1,1 0 25,4 0 0,3 0-67,-3 0 0,1 0-10,-1 0 0,2 1 38,-2 4 0,1-3-111,-1 2 1,1 3-323,-6-3 1,5 3 185,-5-3 1,0-2 160,-5 3 1,0-4 3,1-1 0,-1 0 19,0 0 0,0 0 166,0 0 0,1 0-185,-1 0 1,2 0-143,3 0 0,-2 0 106,7 0 1,-2 0 44,2 0 1,2 0-16,-2 0 0,1-1 8,-1-4 0,3 3-64,-3-2 1,1 2-194,-1 2 1,1 0-45,-6 0 0,1 0 309,-1 0 0,-3 0 65,3 0 0,2-1-139,-2-4 1,1 2-145,-1-7 1,2 2 78,2-1 0,4-4-241,-3 4 1,-2 1 135,2-2 200,-1 1 0,6-5 0,-1-1 0</inkml:trace>
  <inkml:trace contextRef="#ctx0" brushRef="#br1">10977 18410 6753,'7'0'112,"0"-1"312,-7-4-369,0 3 30,0-10-68,0 10 11,0-10-32,0 10 12,0-4-54,0 6-167,0 0 0,4-7 231,1-2 1,2 1 32,-3-2 33,-2 7 1,6-5 118,-3 4-155,-4 2 0,5-3-15,-6 10 1,0 3-25,0 6 0,-1-1 10,-4-4 0,2 2-10,-7-6 14,7 6-28,-3-3 40,6 0-30,0-2 0,0-7-37,0-4 59,0-3-83,6-6 1,-3 1 50,7 4-2,-7-4 3,10 11-1,-12-4 1,10 12 78,-6 4 0,0-2-95,-5 1 144,0 1-100,0 4 205,0-6-94,0-2 33,0-6-162,-6 0 36,4 0-154,-11 0 102,5 0 0,-1 0-130,-1 0 151,7 0 1,-3-1-254,6-4 0,0 2 54,0-7 0,6 6 194,4-6 0,9 1 0,3-6 0</inkml:trace>
  <inkml:trace contextRef="#ctx0" brushRef="#br2">9811 17330 8328,'-10'-10'-110,"1"1"1,-1 1-141,-4-2 1,5-1 382,-1 7 0,1-6 326,-6 5 1,1-4-356,0 4 1,-7-1 50,-2 1 0,1 4 84,-2-4 0,-1-1-49,-9 1 0,3-5-17,-7 6 0,0-6-85,-5 5 1,1-4 14,-1 4 1,0-4 6,1 4 1,1-5-12,3 6 0,-3-1-132,3 5 1,-5 2 74,-4 2 1,-5 6-171,-10 9 1,2-3 9,-6 3 0,6 1 171,-2-1 0,7 2 10,7-3 0,-2 0 4,12 6 0,-6-5 8,6 4 0,-3 1 5,-2 4 0,0 7 114,1 3 0,-1-2-109,0 2 1,7 0 28,3 5 0,3 4 11,1 1 0,6 1-15,-1-2 1,11-3-4,-1 4 0,9-3 16,1 3 1,2-2-23,2 6 0,2 0-2,2 5 1,6-7-160,9-2 1,5-4 141,9-2 1,3 1-325,7 0 1,6-5 241,3 0 0,3-7 28,2 2 1,-2-7 43,-3-3 0,8-7 4,-3-2 0,18-1-18,-36-10 0,2-1 0,1 0 1,0 0-78,3-1 1,0-2-1,-4-1 1,0-2 159,0 0 1,-1-1 0,35-8-94,-35 6 1,1 0-1,1 0 1,1 0-77,2-1 1,0 1-1,-2 2 1,0 1 26,-3-1 0,0 0 0,30 1-111,1-6 1,-2 1 131,7-5 1,2-2-31,-38 7 1,0-1 0,1-1 0,0 0-2,-2-3 0,-2-1 1,33-20 28,-9-2 0,-7-5 76,-2 0 0,2-7-81,-24 23 1,1 0 0,-1-4 0,-1 0-60,2-1 0,-1 0 0,-3 0 1,-1 1 14,21-27 1,-3-2-8,-1-2 1,-8 2-25,-7-2 0,-1 2-206,-8 2 1,-2 0 129,-7 0 1,1 2 27,-7 3 1,0 8 5,-9 6 1,-5 5 31,-9-5 1,-4 8-249,-10 1 0,-15 1 34,-9 4 1,-11 4-20,-3 1 1,3 3-3,2 2 0,4 4-237,15 1 0,3 6 446,11-2 98,6 3 0,11-2 0,-3-1 0,-3 0 0</inkml:trace>
  <inkml:trace contextRef="#ctx0" brushRef="#br2">10877 17173 8088,'-14'-20'0,"1"4"-2,4-3 1,2 3 43,7 2 1,0 5-15,0-1 0,0 1 86,0-6 1,2 6-278,3 0 1,4-3 197,10-6 0,-2 0-24,7-6 0,8 1 88,10-6 1,4 1 3,11-1 1,3 1-45,11 0 1,-6 5 60,-3 5 1,-4 2 118,-1 2 0,-5 6-110,0 3 0,0 5 4,5 5 1,-5 3-33,0 6 1,-7 6 11,-3 4 0,-1-2-179,-7 2 0,-3-1 44,-7 6 0,-4-2-84,-5-4 1,-1 3 57,0-7 0,-1 0-126,-4-5 445,-2 0-522,-1 0 228,-5-6 23,6-2 0,-7-6 0,0 0 0</inkml:trace>
  <inkml:trace contextRef="#ctx0" brushRef="#br2">12939 11657 8329,'-21'-6'558,"5"5"-120,2-6 321,8 7-431,6 0 1,8 7 308,6 2-219,6 4-218,9 1 0,6-5 353,2 1-293,5-7-215,0 3 0,-5-1-159,-4 0 1,-3 6 70,-2-2 1,-7 4-245,-7 1 1,-6 2 212,-8 3 1,0 3-69,0 6 1,-13 3-104,-6 2 119,-12 9 0,-1 4-155,-6 6 3,-6 0 1,4-1 158,-2-4 0,15-9 33,3-5 0,8-7 60,7-3 1,3-5 4,6 1 0,7-8-7,8-2 0,5 1 9,9 4 1,4-5 143,0 1 50,0-1-162,-4-1 0,-7 0 37,-3-3-51,-3 3 484,-2 0-341,-6 4 0,-8-4-81,-10 6 1,-9-4 118,-5-1 0,-4-1-100,-5 2 1,1-4 0,-6-6 1,7 0 184,-2 0-198,3-13 26,7 4 0,5-19 1,8-1 1,4-6-226,6-7 1,19-6-388,9 1 0,12 0 207,7 4 0,4 2-228,5 3 0,0 3 538,-4 7 0,3 4 0,-6 4 0,-3 4 0,-5 5 0</inkml:trace>
  <inkml:trace contextRef="#ctx0" brushRef="#br2">13976 11672 8298,'15'0'52,"0"1"131,4 4 1,4-2-57,5 7 1,0-6 125,1 6-195,-1-7-22,-6 10 0,4-5-201,-7 6 0,-5-5 214,-5 1 1,-5-1-119,0 5 0,-5 5 139,-9 0 1,-6 7-127,-12-3 0,-5 4 58,0 2 0,-5 2-82,5-2 0,-1 2 327,6-7-204,6-4 61,1 1 1,12-7 21,-1 0 1,7-4-106,-2-1 1,4 1-11,1 4 1,8 0-4,6 0 0,0-1 5,5-3 0,3 2 8,2-2 1,-2-2-15,2 1 1,-7-4-147,2 4-66,-3-6 316,-8 10 30,-2-5 0,-9 11-61,-7 0 0,-5 0 157,-14-5 1,1 0-124,-1 0 1,2 1 28,4-1 1,-2-6-31,6-3 1,-5-4 23,5-1 1,2-1-126,7-4 100,4-9-217,6-8 1,6-9-219,4-2 1,8-3-16,6-7 1,11 1-233,8-1 1,1 7-143,8 3 0,0 4 712,5 5 0,-5 2 0,0 6 0,2 2 0,1 3 0</inkml:trace>
  <inkml:trace contextRef="#ctx0" brushRef="#br2">14559 11544 7928,'8'20'-293,"-1"-2"574,-7 5-246,0 1 1,0 11 112,0-5 0,0 3-70,0-9 1,0 1-189,0-6-46,0 0 227,0-11 31,0-2-51,0-6 0,0-6-4,0-4 1,6-9 58,3-4 0,4-9-253,1-1 0,2 0-1331,3 4 793,-3 1 510,4 6 1,-5 1 362,-1 7-89,0 6 44,0 2 1,-1 7 88,-4 4 0,2 5 65,-6 8 1,0 5 287,-5 5 0,0 5-202,0 0 1,-8 1 13,-6-6 1,-2 0-679,-8 1 141,7-7 183,-10 5 0,5-7-1320,-7 4 656,1-3 207,0-7 1,-1 0 413,1 0 0,-7 0 0,-1 1 0</inkml:trace>
  <inkml:trace contextRef="#ctx0" brushRef="#br2">14360 12041 8222,'16'16'-441,"3"3"1,-3-3 498,3 3 1,-3-3 289,-2-2 0,-1 0-293,-4 0 0,-3 0-492,-6 1 107,7-1 82,-6 0 255,6-6-161,-7-2 145,0-6-61,0-6 0,1-8-140,4-10 0,-2-3 157,6-1 1,6 4-37,4 0 0,1 2 86,-1-1 0,3-3 176,7 7 1,-1 0 565,1 5-387,5 0-198,-4 6 1,10-5-41,-7 4 1,0 1 16,-4-1 0,-7 5 306,-3 0-195,-3 2 1,-4 4 137,-2 2 1,-7 1-44,-13 9 0,-2-1-226,-17 11 0,-4 1-52,-14 8-152,-4-3 184,1 11 1,1-9-334,6 6 143,7 0 0,2-4-112,11-5 72,2-1 234,13-12-46,2 5 0,12-13-38,4-4 0,10-8-1,9-6 0,12-10-204,11-9-7,10 1 55,-4-13 0,4 9-555,-10-6-652,3 6 1010,-17-2 1,3 10-269,-13 0 1,-7 7 163,-7-2 1,-1 8 446,-8 1 0,-1 7 0,-10 3 0,-2 8 0</inkml:trace>
  <inkml:trace contextRef="#ctx0" brushRef="#br2">14559 11217 8222,'10'0'103,"-1"0"0,1 8 284,4 6 1,-4 13-56,-1 11 1,-1 15-32,1 9 1,-5-23 0,-1 3-1193,-3 2 0,0 2 1174,0 4 1,0 2-191,0 2 0,0 0 1,-2 3-1,-1 1 320,1 1 1,-1 0-177,1 2 1,-1 0-70,3-3 0,0-1 0,0 2 0,0-2-26,0-7 1,0-1-1,3 5 1,-1 0-124,0-4 0,1-1 1,0-1-1,0-1-94,0-4 1,-1-1 0,4 29 51,4-14 0,2-6-98,-2-9 0,1-7-512,-2-6 0,3-7-48,-8-8 1,3-2 9,-3-2 671,-2-4 0,4-6 0,-6 0 0</inkml:trace>
  <inkml:trace contextRef="#ctx0" brushRef="#br2">15782 11188 8170,'0'-22'890,"0"2"-1088,0 12-132,0 1 1,0 9 381,0 3 0,-8 9 256,-6 10 0,-7 7-353,-7 2-41,-7 7 1,-3 3-1196,-9 9 1276,3-3 1,-5 0 39,6-7 0,7-5 84,3-4 1,9-5-2,5-4 1,5-4 373,4-5-549,4-7 100,12 4 0,4-10-32,9 3 1,3-4 628,6-1 1,1 0-874,-1 0 1,-4 0-66,0 0 131,-7 0 1,2 11 8,-10 3 94,-2 4 0,-7 2 9,0 4 0,-2 3 306,-3 1-135,-3 1-78,1-1 0,-5-1 150,8-3-73,-7 3 0,9-7-63,-3 4 1,4 3 135,1-4 0,0 6-31,0 4 0,0 3-76,0 7 1,6 0 214,4-1 1,-3 6-25,3-1-137,-1 7 0,1-9 158,-1 8 1,-4-3-168,5 2 9,-7 4-69,9-12 1,-10-2 39,3-8 1,1-11-22,-1-4 0,0-3-190,-5-2 0,1-6 108,4-3-223,-4-3 1,6-10-1316,-7-7 1039,0-11 1,0-12-193,0-10 1,4-4 687,1-9 0,6-4 0,-3-6 0</inkml:trace>
  <inkml:trace contextRef="#ctx0" brushRef="#br2">15924 10847 8462,'15'-14'0,"-1"1"92,0 4 0,6 2 139,4 7 0,-2 0 929,2 0-725,0 0 1,-1 0 288,1 0-780,-7 0 3,10 7-3,-5-6 0,2 6-227,0-7 0,-7 4-90,2 1 1,-5 1-375,-4-1 1,1-2 240,-6 7 506,-1-1 0,-4 6 0,0-1 0</inkml:trace>
  <inkml:trace contextRef="#ctx0" brushRef="#br2">16237 10918 8339,'0'14'-4,"0"1"0,0 5-361,0 4 227,0 3 0,0 6 40,0 0 1641,0 7-1216,-6-4 18,4 7 1,-10-2 3,2-3 1,-3 1-186,-1-6 1,2 0-178,2-4 0,4-12 300,6-3-410,0-3 153,0-3 502,6-1-445,2-7 1,8-7-180,3-2-34,3-4-98,6-7 0,5 4-391,1-3 0,-1 8 615,-5 1 0,7 1 0,1-5 0</inkml:trace>
  <inkml:trace contextRef="#ctx0" brushRef="#br2">15981 11928 8216,'0'-19'-254,"0"0"254,0 0 941,0 4-346,6 1-369,2 6 0,11 2-45,0 6 0,5 6-34,-5 4 0,5 9-150,-5 5 1,0 7 105,-5 2 0,-5 7-189,1-2 0,-7-2-224,2 2 217,3-6 0,-5-2 122,6-7-802,-6-5 397,4-4-98,-7-2 147,0-10 1,0-2-29,0-9 0,-2-10-175,-3-5 0,2-3 530,-6-1 0,4-1 0,-5 1 0,1-1 0,-5 1 0,6-1 0,2 1 0,6 0 0,0-1 0,0 7 101,0 1 1,11 7 252,3 0 1,10 1-6,-1 4 0,9 1 199,1 3 0,0 4-196,-4-4 0,-1 3 25,0 2 1,-1 5-63,-3 0-99,3 6-54,-18-3 1,9 6 124,-14 0-120,1 7 1,-6-1-169,-4 4 0,-9 4-12,-10 1 128,-3-1 0,-6 12 35,0-7 1,0 0-38,4-4 0,1-3-16,-1-2 1,7-10 76,3-9-174,3-3 0,2-15 0,0-3 0</inkml:trace>
  <inkml:trace contextRef="#ctx0" brushRef="#br2">16166 12411 7939,'0'14'74,"0"7"56,0 2 0,5 6 76,-1 4 0,6 3-16,-5 7 0,-1 4-11,-4 1 0,0-1-148,0-4 0,0 3 97,0-4 0,-4 2-141,-1-10 0,-1-3-96,1-7 71,3 3-97,-4-18 0,4 9-142,-2-14 207,2 1 1,-9-6-73,6-4 1,1-9-64,4-10 1,-5-11-192,0-8 0,2-7 115,8-12 1,3 5-75,6 1 1,0 3 428,0 6-524,7 9 419,-5-3 1,10 14 160,-2 4-73,-3 2 170,6 13 1,-12 2 198,4 6 0,-3 6-145,-2 4 0,-1 2 138,-4 2 0,2 7 173,-6 3 0,0 1-326,-5-1 0,-2 2-238,-2-2-82,2-3 177,-11 6 1,5-10-79,-6 7-118,0-7-62,0-3-386,0-1 426,-7-12 1,5 6-192,-3-7 190,4-7 16,7 0 203,1-8-60,14 7 0,2 2-88,10 6 348,3 6-200,0 2 0,5 11 372,-3 0-304,9 7 1,-1-6-166,6 4 0,-4-4-328,9-5 1,-4-3 301,9-2 0,2-10 0,1-8 0</inkml:trace>
  <inkml:trace contextRef="#ctx0" brushRef="#br2">2190 18126 22901,'0'-14'-5281,"0"0"3107,0 6 1754,0-5 1,2 11 2976,2-2-2152,-2 2 0,6 7-780,-3 0 0,-4 6-481,4-2 110,3 4 1,-7 1 650,4 0 1,1 0-51,-1 1 0,1 4 78,-1-1 1,-3 6-478,2-5 0,3 6-186,-2-1 1,1 1 550,-1-1 1,-4 3 195,4-3 0,1 1 165,-1-1 0,0 1-109,-5-6 0,4 5-109,1-6 0,2 3-111,-3-2-161,-2-3 143,10 4 1,-4-7 180,7-4 1,-1-2 397,0-7 1,2 0 149,3 0 1,-2 0-9,7 0 1,1-2 150,8-3 0,-1 2 113,6-6 0,-2 4-17,2-4 0,3 4 83,-3-5 1,-2 7-273,2-2 1,-6 2-322,1-1 0,-3 2-289,-1-3 1,4 4 56,0 1 0,2 0-150,-2 0 0,5 1-100,9 4 0,-3-3-12,4 2 0,-2 3-14,1-3 0,-3 1 93,4-5 1,-9 0 33,-1 0 1,0 5-66,5 0 0,5-1 111,5-4 0,3 0 42,6 0 1,-2 0 67,6 0 1,-10 0 45,1 0 0,-4 2-119,4 3 0,0-4 86,0 4 0,8-3 3,6-2 0,0 1-198,5 4 1,-5-4 173,-5 4 1,-1-2-87,-3 2 0,4-3-5,10 2 1,1-2 20,4-2 0,-2 0 38,-3 0 0,-4 0-17,4 0 1,3 0-14,2 0 0,-40 0 1,1 0 2,1 0 1,0 0 0,-1 0 0,-1 0 25,40 0 0,-4 0 16,-6 0 0,8 0 5,-36 0 1,0 0-1,-1 0 1,1 0-13,2 0 1,0 0 0,36 0 23,-6 0 1,0 0-51,1 0 1,-35 0 0,1 0-1,3 0 0,0 0 0,-2 0 1,0 0-7,37 0 1,-4 0-7,5 0 1,-1 0-1,-38 0 0,1 0 0,2 0 1,0 0 14,1 0 0,-1 0 0,-3 0 1,1 0-43,37 0 1,-5 0 28,0 0 0,-33 2 0,0 1-20,1-1 1,0 0 0,2 1 0,1-1 20,-3-2 1,-1 0 0,2 0 0,-1 0 7,33 0 0,3 0 54,2 0 0,-39 0 1,1-1-4,4-2 0,1 1 1,0 1-1,-1 0-35,-4-1 1,-1 0 0,0 0 0,0 2-1,33 0 1,-32-2 0,0-1 11,4 1 0,1-1 0,0 1 0,0 0 5,0 2 1,-1 0 0,-2-2-1,-2-1-34,33-2 0,-31 3 0,2 0-7,-5 1 1,1 2 0,6-1-1,0 0-10,-2 0 0,1 0 1,-1-3-1,0 1 6,-1-1 0,-2 1 0,2-1 0,-1 1-24,35 2 1,-35-2 0,2 0 16,2-1 0,1 1 1,-3-1-1,-1 1-21,2 2 0,-1 0 0,-2 0 0,-1-2-142,-2 0 1,1 0 0,3 1 0,0 0 153,1-1 1,0-1 0,2 2 0,0 1 3,1 0 0,0 0 0,-3 0 0,-1 0-15,-1 0 0,0 0 1,2 0-1,-1 0-12,2 0 1,-1 0-1,4-2 1,-1-1 18,0 1 1,0-1 0,-1 1 0,0 0-18,-4 2 1,0 0 0,1-2 0,1-1 3,2 1 0,1-1 1,2 0-1,-1 0-3,-1 0 0,0 1 0,2 1 0,0 1-3,-7-3 0,0 1 0,5 0 0,0 1 11,-6-2 1,2 1 0,4 1 0,2 0-6,3-1 1,-1 0 0,-2 0 0,-1 2-12,-4 0 0,1 0 0,4-2 1,2-1-7,-2 1 1,0 0 0,2-1 0,1 1-6,2 2 1,0 0 0,-1-2 0,0-1-246,-4 1 1,0-1 0,2 1 0,-1 0 231,2 2 1,-1 0 0,-2-3 0,-1 1 5,4-1 1,-1 1 0,-2-1 0,-1 1-12,-1 2 0,-1 0 1,1 0-1,0-1 20,0-2 0,-1 1 0,1 1 0,0 0-108,0-1 0,-1 0 0,-2 1 0,0 0 99,-2 1 0,0 0 0,1 0 0,1 0 15,0 0 0,1 0 1,0 0-1,0 0 0,-1 0 0,1 0 0,2 0 0,-1 0 13,-3 0 1,-2 0 0,3 2 0,0 1-14,-7-1 0,0 1 1,4-1-1,1 0 28,-1-1 1,2-2 0,0 2 0,1 0-18,-4 1 1,-1 1-1,2-3 1,-1 1 55,33 4 0,1-3 55,-1-2 1,3 0-54,-36 0 1,-1 0 0,37 0 18,-3 0 0,-14 0-2,-5 0 1,-4 0 22,4 0 1,0 0 87,0 0 1,-2 0 205,-3 0 1,-3 0-120,-6 0 1,-2 0 353,-3 0 1,-5-2-480,-9-3 1,1 2 443,-6-6 0,2 5-395,-2 0 1,-8-3 28,3 3 0,0-7-274,0 1 0,4 2-11,-9-1 1,4-1 27,1-4 0,-4-2-175,-1-3 0,-1-3-36,1-6 1,-2-2-101,-7-3 1,-2-5-85,-3-10 0,-4 2 9,-10-6 1,2 0-33,-7-5 1,5-4-560,-5-1 1,1-4-1554,-6 4 2600,1-6 0,-1 7 0,-2-7 0,-4 0 0,-3 5 0,0 3 0</inkml:trace>
  <inkml:trace contextRef="#ctx0" brushRef="#br0">21354 11665 11217,'22'2'59,"30"3"-96,10-5 0,2 0 113</inkml:trace>
  <inkml:trace contextRef="#ctx0" brushRef="#br0">23316 11550 13846,'2'3'-551,"-2"7"0,-2-8 420</inkml:trace>
  <inkml:trace contextRef="#ctx0" brushRef="#br0">21354 11690 8490,'8'-4'-25,"30"-25"-107</inkml:trace>
  <inkml:trace contextRef="#ctx0" brushRef="#br0">21553 11531 8280,'1'-1'-1</inkml:trace>
  <inkml:trace contextRef="#ctx0" brushRef="#br0">21553 11577 10889,'1'0'1</inkml:trace>
  <inkml:trace contextRef="#ctx0" brushRef="#br0">21354 11774 13967,'1'0'2,"42"-14"62,0-11 35,-1-4 1,1-1-24,-21 11-38</inkml:trace>
  <inkml:trace contextRef="#ctx0" brushRef="#br0">21553 11653 14355,'1'-1'1</inkml:trace>
  <inkml:trace contextRef="#ctx0" brushRef="#br0">20616 910 8048,'0'-14'0,"-5"4"393,1 1 116,-1 6-145,5-4-253,0 7 0,0 2 69,0 3-91,0 2 1,2 9 157,2 3 1,-1 3-1,7 7 1,-2 4-156,1 0 0,2 7 148,-6-3 0,5 5-237,-6 0 1,3 1 12,-3-1 0,-2-4-25,3 0 0,-4-1-29,-1 1 1,0-5-53,0-10 1,0-2 133,0-7 83,0 0-87,0-6 1,0-8 11,0-9 1,2-10-348,3-5 0,7-7 102,7-3 0,5-2-121,-5 8 0,6-4 62,-1 8 0,1 5 137,-1 5 1,1 2 210,-6 7 0,0 2-137,-5 7 1,0 4 126,1 6 1,-6 2-85,1 3 1,-7-3 5,1 3 0,-2 2 194,-2-3 0,0 6 556,0-5 0,-6 0-358,-4-5 0,-2-1-53,-3-4 0,1 2-272,0-6 1,-7 5 73,-2-6 1,-3 1-432,3-5 0,-3 0 173,8 0 1,-1-1-759,4-4 1,1-9 450,0-10 0,6-3 416,3-1 0,10-7 0,3-1 0</inkml:trace>
  <inkml:trace contextRef="#ctx0" brushRef="#br0">21256 782 8039,'-10'6'928,"1"4"0,0 4-436,-6 5 1,1 3-106,0 6 1,0 1 62,-1-1 0,6 2-68,-1 3 0,6-3-114,-6 4 0,7-4-45,-2-2 0,4-4-29,1-1 0,1-4-334,4 5 1,3-11 213,6 1 1,2-5-644,3 1 1,-2-4 338,7-6 1,-2-4-853,2-1 1,1-6 296,-6 1 1,5 2 21,-5-1 1,0 1 762,-5-2 0,0-2 0,0 4 0</inkml:trace>
  <inkml:trace contextRef="#ctx0" brushRef="#br0">21626 1265 8039,'8'0'170,"-1"0"253,-2 0 656,-3 7-653,-2 7 1,-3 3 234,-7 7-2048,-6 0 699,1 10 563,-12-4 1,5 11 0,-7-4 0</inkml:trace>
  <inkml:trace contextRef="#ctx0" brushRef="#br0">21938 697 8018,'0'-15'-119,"0"7"0,0 8 571,0 10 0,11 9-100,4 5 0,2 9 168,-3 5-278,1 3-153,-1 1 0,0 6 45,0-1 0,-6 1 27,-3-6 0,-4-4-82,-1 0 0,0-6 126,0 1 0,-1-5-20,-4-4 0,2 1-252,-7-6 42,1 0 0,-1-9 126,1-1-277,6-6 115,-3 4-270,-1-7 236,6-13 0,-4-1-119,10-10 0,9-8-314,10 4 1,2-4 252,3 4 1,-1 1-60,1 3 0,2 4 148,-2 6 1,2 6 232,-7 3 1,-3 3-115,-3 2 22,-2 0 1,-6 7 498,-1 2-313,-6 4 0,4 1 135,-7 0 1,0 1 152,0-1 0,-5 0-180,0 0 1,-11 0-118,2 1 0,-3-1-162,3 0 0,-2 0-547,-3 0-86,3 1 383,-4-7 154,5-2 126,7-6 0,-4-6 0,4-2 0</inkml:trace>
  <inkml:trace contextRef="#ctx0" brushRef="#br0">22365 1080 8018,'14'-4'-424,"0"-1"167,7 0 1,-4 4 418,7-4 0,-7 2 565,2-7 0,2 6-460,-2-6 0,1 5-297,-1-4 0,-3-1-57,3-4-68,-9 0 85,2-7 0,-9 4-180,7-7 0,-7 5 98,2-4 1,-5 5-169,-5-1 1,-3 4 187,-6 0 1,0 1 0,-1 0 1,1 4 64,0 1 1,0 6 94,0-2 1,-1 5 767,1 5-351,6 3-299,-4 12 0,5 4 980,-2 9-695,-4-3 1,10 14 25,-6-6 1,5 10 224,0-10-644,2 6 0,2-14-105,0 3 0,2-8 52,2-1 0,4-8-213,6-2 1,7-6-1454,3-8 746,3 0 457,7-6 349,3-2 0,5-19 0,1-3 0</inkml:trace>
  <inkml:trace contextRef="#ctx0" brushRef="#br0">23005 682 8018,'-7'11'1056,"-2"4"0,-4-3-699,-1 12 1,-6 4-248,-4 6 1,2 10 230,-2-2 1,7 4 168,-2-3 1,4-2-247,6-3-284,3-3 191,12-7 1,8-6-997,10-3 527,3-3-206,1-8 0,5-2-530,1-6 1,-1 0 298,-5 0 735,1-6 0,-1-8 0,0-8 0</inkml:trace>
  <inkml:trace contextRef="#ctx0" brushRef="#br0">20417 682 8216,'-8'-14'0,"-4"6"-400,2 4-551,4-4 1029,-1 6 1,6-4 1478,-4 6-1430,4 0 0,7 0-129,13 0 1,1 0-158,4 0 0,-2-5-406,2 0 340,3 1 1,-11 2-237,2-3 86,-2 4 232,-8-6 1,3 9-109,-6 3 0,-2-2 251,-8 6 0,-4 5 0,-10 5 0,2 2 65,-7-2-193,7-3 128,-10 11 0,6-5 291,-3 6-178,-2-6 175,10 5 0,-6-3 301,3 9 0,3-1-175,-3 5 1,3 1 117,2 5 0,4 1-80,1 4 1,0 4-8,-6 9 0,6 4-1692,-1 6 1273,7 0 191,-9-6 0,10-2-900,-3-6 664,10-6-83,3-2 0,9-13-337,7-3 0,1-9 143,13-5 0,6-10-255,8-4 1,10-5 205,4-5 345,10-9 0,-1-3 0,-34 4 0,1-1 0,4-3 0,0-1 0,4-3 0,-1-1 0</inkml:trace>
  <inkml:trace contextRef="#ctx0" brushRef="#br0">23190 469 8959,'7'0'347,"6"0"-425,-3 0 0,2 0 242,2 0-482,1 0 225,-1 0-104,-6 0 66,4 6 1,-8 2 89,5 7 0,-6-1-59,2 0 1,-3 7 126,-2 2 0,0 6 6,0 4 1,0 5 235,0 9 15,0-3-257,0 12 1,1-6 276,4 7-1133,3 0 914,0-7 0,4 4-1,-2-6 1,-2-1 8,1-4 0,-6-7 16,2-3 0,-3-3 18,-2-1 0,-2-1 74,-3 0 1,-4-1-55,-10-3 0,-3 1 23,-7-6 1,-10 6-704,-4-1 280,-3-3-21,-9 6 274,3-5 0,-14 6 0,2 1 0,-2-1 0,0 0 0</inkml:trace>
  <inkml:trace contextRef="#ctx0" brushRef="#br0">20289 2303 7962,'0'-14'910,"0"0"-789,0-1 153,0 8 7,0 0-86,0 7 0,6 2 89,4 3-117,3 9 1,1 3 183,0 7 0,0 4-114,0 5 0,-1 7-53,-3-2 0,1 4 22,-7 6 0,1 1-216,-5 3 1,0-3-13,0-6 0,0-2-91,0-3 1,0-10-129,0-9 0,0-3-8,0-2 76,0-6 0,0-3 33,0-10 0,2-9-61,2-10 1,4-5 18,7-4 0,0-1-106,4-4 1,-1-2 114,5 7 0,-5 6 196,1 8 0,1 5-32,-1 4 1,2 4 187,-2 6 0,-4 2-18,4 2 0,-3 6-69,-2 9 0,-1-2 275,-3 7 0,1-5-119,-7 5 1,1-7 193,-5 2 0,-1-2-86,-4 2 0,-3-3-140,-6 3 0,-5-3-322,0-2 1,-6 0-107,1 1 1,-3-3-236,-1-2 0,1-4 248,3-6 1,-1-2-1057,6-2 0,0-4 1255,5-6 0,-1-13 0,1-3 0</inkml:trace>
  <inkml:trace contextRef="#ctx0" brushRef="#br0">20161 2275 7165,'-8'0'-154,"-4"0"407,10 0-166,-11 0 16,12 0-14,-5 0 14,-1 0-226,6 0 236,-6 0-274,7 0 252,0 6 88,0-4-138,0 4-26,0-6 2334,0 0-1909,-6 0-299,4 0 44,-4 0-421,6 0 259,0 0 1,6 0-95,4 0 0,3-5-55,1 0 0,5 1 19,0 4 1,6 0-247,-1 0 1,-4 0 126,-1 0 0,-3 0-629,-2 0 568,0 6 1,-6 2-153,-3 6 0,-7-4 128,-7-1 0,-2 0 311,-13 6 0,1-7 0,-6 4 0,1-4 0</inkml:trace>
  <inkml:trace contextRef="#ctx0" brushRef="#br0">20062 2388 8019,'-15'7'-387,"8"1"0,0 6 849,7 0 0,0 2-117,0 3 0,0 3-132,0 6 0,5 2 24,0 3 0,-1 4-34,-4 5 0,0 6 131,0-1 1,0 5-108,0-4 0,0-2 11,0-9 1,0 3-78,0-7 0,0-28-164</inkml:trace>
  <inkml:trace contextRef="#ctx0" brushRef="#br0">20381 3071 8698,'36'-14'0</inkml:trace>
  <inkml:trace contextRef="#ctx0" brushRef="#br0">21213 2701 7935,'0'14'834,"0"1"-463,0-1 0,-4 0 180,-1 0-386,0 7 0,5-5-170,0 2 0,-5 3-278,1-2 0,-1-5-1343,5-4 1626,0-7 0,6 9 0,2-4 0</inkml:trace>
  <inkml:trace contextRef="#ctx0" brushRef="#br0">21370 2076 8027,'8'0'481,"-2"7"-132,-6 8 0,0 7 580,0 11-595,0 3 1,0 9 379,0 2-421,0-3 1,0 11 11,0-2-133,0-4 0,0 4-13,0-5 0,0-3-126,0-7 0,0-4-32,0-11-397,0-2-257,0-7 363,0-6 59,0-8 1,2-10-111,2-9 0,-2-1 49,3-4 1,2-6-133,3 7 1,-2-6 278,1 10 0,-1 0 137,2 5 1,2 1 107,-2 4 1,2 3-82,3 6 0,4 0 390,0 0-205,0 6-45,-5 2 1,0 8 26,0 2 1,0 0 51,1 6 1,-7-5 96,-4 4 1,3-5-52,-3 1 1,-1-2 42,-7 2 0,-1-3-287,-9 3 0,1-4-178,-11 0 0,5-1-1027,-4 0 825,-1-6 0,2-2-761,3-6 592,3 0 509,2-6 0,0-15 0,0-9 0</inkml:trace>
  <inkml:trace contextRef="#ctx0" brushRef="#br0">21782 2403 7903,'6'7'0,"-4"1"250,3-3 0,3-2 434,1 7 0,-1-7 277,1 2-476,1-4-244,10-1 1,1-1-82,3-4 57,9-3-190,-9-6 1,10-5-148,-5 0 0,-2-2 49,-4 2 1,1 4-651,-10-4 345,4 3 54,-17 2 1,-1 1-246,-9 4 194,-10 2 279,-3 7 1,-7 0 2,1 0 1,1 5 140,3 0 0,-1 4 280,6-4 0,-5 4 56,5-4 1,5 5 317,5-6 0,1 7-322,-2-1 1,2-1 83,4 6 0,2-3 18,-3 12-267,4 0-114,1 4 1,0 0-56,0 1 1,0 1 17,0 3 0,0 2-117,0 3 0,1-4-160,4-5 0,3-7-336,6-3 1,7-5-332,2-4 410,11-4 277,-4-12 1,15-9-1449,-2-8 1030,3-10 1,-5 1-128,-3-6-824,-3 6 1560,-13-2 0,6 1 0,-9-1 0,-3 1 0</inkml:trace>
  <inkml:trace contextRef="#ctx0" brushRef="#br0">22251 2005 7903,'8'-7'0,"5"6"-69,-4-4 1,4 3-142,1 2 0,0 0 881,1 0-270,-1 0-2,0 0-90,6 0-275,3 0 1,-1 2-124,-3 3 1,-8 4 155,-2 10 0,-6 3 34,2 7 1,-3-1 219,-2 0-210,0 7-48,0 2 1,0 5 293,0 1-43,0-1-158,0 1 0,0-5 148,0 0 0,0-2-129,0 2 1,4-3-11,1-7 1,0-1-12,-5-3 0,0-4-93,0-5-74,-6-1 1,-2-1-87,-7-4 0,-3 2-1161,-1-6 661,-7 0-98,-2 1 0,-4-3 697,-6 7 0,-6-1 0,-6 5 0</inkml:trace>
  <inkml:trace contextRef="#ctx0" brushRef="#br0">22962 2331 7972,'-8'-6'-338,"3"5"-191,10-4 648,3 3 1,11 2 303,0 0 1,6 5-427,-1 0 0,3-1-311,1-4 0,1 0-230,-1 0 312,1 0 1,-7 0 231,5 0 0,-12-6 0,6-2 0</inkml:trace>
  <inkml:trace contextRef="#ctx0" brushRef="#br0">23062 2232 8181,'-7'14'738,"6"0"-549,-4 1 1,3 4-98,2 0 0,0 6 97,0-1 1,5-2 14,0 1 0,1-5-368,-1 1 0,-2-4 172,7 0 0,-1-3-1312,5-2 683,0-4 621,1-6 0,-1 0 0,0 0 0</inkml:trace>
  <inkml:trace contextRef="#ctx0" brushRef="#br0">23645 2033 7911,'20'-8'0,"2"-5"-676,7 4 248,-1-4 169,7 5 0,-7-3 471,1 7 1,-2-1-149,-8 5-565,-1 0 501,-10 0 0,-1 0 0,-7 0 0</inkml:trace>
  <inkml:trace contextRef="#ctx0" brushRef="#br0">23701 2019 7911,'0'16'0,"0"2"0,-4 5 217,-1 5 1,-1 0 394,1 1 1,2 6 358,-7 3-472,7 3-231,-10 1 1,10-4 306,-6 0-357,6-6-96,-4 2 1,7-10-26,0 0 0,2-8-18,3-2 0,3-6-234,6-8 0,2 0-212,3 0 0,3-11-475,6-4 1,7-8-1169,3-1 1024,3 4 807,1-7 1,1 5 0,0-7 0</inkml:trace>
  <inkml:trace contextRef="#ctx0" brushRef="#br0">24256 1877 7911,'-6'-7'896,"-4"7"1,-4 7-473,-5 7 0,-3 8-51,-7 6 0,1 7-56,0 8 0,5-1 128,4 1 1,5-5-186,5 0 1,2-7-174,7 3 0,2-11-311,3-4 298,9-3-374,8-8 1,5 3-426,-3-6 1,1-1-13,-6-4 1,5 0 736,-5 0 0,-1 0 0,-3 0 0</inkml:trace>
  <inkml:trace contextRef="#ctx0" brushRef="#br0">24554 2289 7907,'0'14'1145,"0"0"1,-6 5-906,-3 0 1,-4 6-401,-1-1 0,1-2-1121,4 2 1281,-4-7 0,5 10 0,-6-5 0</inkml:trace>
  <inkml:trace contextRef="#ctx0" brushRef="#br0">25322 1820 7937,'-14'0'1225,"-5"0"-775,0 0 1,-1 4-214,1 1-162,3 6 0,-11 2 201,3 6 1,2 6-28,-2-1 0,5 4-77,-4 5 49,5-3-29,4 11 1,8-11-19,6 4 1,0-4-74,0-2 0,6 1-151,4-1 0,9-7-203,4-7 0,4-2-293,2-7 0,5-2 259,4-7 0,-1-4-167,1-7 0,-7-7-1283,2-6 1737,-3-1 0,-1-12 0,-1 5 0</inkml:trace>
  <inkml:trace contextRef="#ctx0" brushRef="#br0">25479 1678 7937,'9'0'0,"1"0"0,-4 0 51,8 0 0,-3-5 165,8 0 0,-1-1-29,0 1 0,5 3-28,5-2 1,0-3-113,1 3 1,-5-1 105,-1 5 1,-5 0-195,1 0 1,-5 8 84,-5 6 0,-2 7 75,-7 7 0,0 7-61,0 3 1,-7 9 230,-2 5 0,3 10-273,1 4 0,2-1 163,-2 1 0,3-6-187,-2 2 0,2-10 156,2-5 0,0-9-84,0-5 0,0-9 127,0-5 1,-8-3 7,-6-2 1,-4-1-214,-10-4 0,1-2-172,-11-7 0,2 0-191,-2 0 1,-8 6 376,4 3 0,-11 1 0,1 4 0,-3 3 0</inkml:trace>
  <inkml:trace contextRef="#ctx0" brushRef="#br0">22749 2928 12827,'0'-9'-239,"-2"-15"-2013,-2 5 2252,2 1 0,-17-3 0,3-1 0</inkml:trace>
  <inkml:trace contextRef="#ctx0" brushRef="#br0">25802 2587 11976,'-3'-30'-476,"2"-20"476,-4-2 0,3 4 0,2-4 0,0-2 0,0-1 0</inkml:trace>
  <inkml:trace contextRef="#ctx0" brushRef="#br0">20062 3568 7904,'14'0'-159,"0"0"336,0 0 1,7 0-13,3 0-234,2 0 1,3-6-158,-1-3 1,2 1 95,3-2 1,-7 2-132,2-1 0,-14 2 208,1 7 53,-11 0 0,3 0 0,-7 0 0</inkml:trace>
  <inkml:trace contextRef="#ctx0" brushRef="#br0">20147 3654 8318,'-14'0'-986,"1"-7"953,4-2 1113,2 3-226,7-7-615,0 11 1,0 2 159,0 10 1,-1 9-83,-4 4 1,3 6-39,-2 4 0,-3 2-47,3 3 0,-3 1-86,3-6 0,2 1 51,-3-6 1,4-1-114,1-4 1,0-2-70,0-7 0,6 0 49,3 1 0,4-7-19,1-4 1,2-2 45,3-2 0,3 0-444,7 0 1,1-6 181,3-4 1,-2-7-950,7-2 1,-6-2 1119,1 2 0,-3-3 0,-1-6 0</inkml:trace>
  <inkml:trace contextRef="#ctx0" brushRef="#br0">20616 3199 8337,'-8'0'-308,"2"0"1,6 1-62,0 4 604,0 3 1,0 8 386,0 3 0,0 3-200,0 6 0,0 2-161,0 3 1,0-1 101,0 6-172,0-7 0,5 9-66,-1-7 1,1 5 87,-5-5 1,0 0-234,0-4 1,0-5 119,0-1 0,0-5-104,0 1 1,0-4 190,0 0-206,0-1 144,0 0 5,0-6-180,-6-2 1,4-7 129,-2-4 1,4-3-557,4-6 0,4-7 204,6-2 0,2-3-232,3 3 0,2-3 162,2 7 0,4 2 219,-3 8 1,1 2 112,-1 7 1,1 0-133,-6 0 1,3 8 561,-8 6 0,4 2-225,-9 8 0,-2 4 285,-3 5 1,-2 5-186,-2-5 1,-2 1 318,-2-6 0,-4-6-172,-6-3 0,-2-3-152,-3-2 1,-3-1-100,-7-4 0,1-1-179,-1-3 1,1-4-405,-1 4 0,3-3 232,2-2 1,-1-2-665,6-3 1,0 2 388,5-6 1,6-1-773,3-4 1,3 0-39,2 0 1245,0 6 0,7-5 0,1 5 0</inkml:trace>
  <inkml:trace contextRef="#ctx0" brushRef="#br0">21100 3767 8311,'14'0'699,"0"0"0,-5 2-172,1 3 0,-7 4-203,2 10 1,-8 5-26,-2 9 1,-11-1-166,2 5 1,-5-3-439,0 4 1,5-7 303,0 2 0,-1-3 0,7-1 0</inkml:trace>
  <inkml:trace contextRef="#ctx0" brushRef="#br0">21583 3199 8103,'0'-22'-26,"0"3"1,0 8 42,0 1 55,0 7 85,0-3 28,0 6 0,2 8-151,2 6 0,-1 8 216,7 11 0,-5 2 99,4 3 0,-1 3-160,2-3 1,2 1 16,-2-1 1,-4 2-110,-1-7 65,3 6-108,-7-9 0,5 3-87,-6-9 1,-1 3 68,-4-3 0,2-2-149,-6 1 1,4-5 69,-5 1-229,7-10 158,-9 4-156,10-12-165,-4-1 252,6-7 1,6-8-206,3 1 221,10 6 0,-1-4 111,5 2 1,-4 4 76,5 1 0,-2 3-64,2 2 1,-4 7 133,-5 2 1,2 5-147,-3 5 0,2-3 204,-11 3 0,4-3 592,-4-2-499,0 0-50,-5 1 1,-2-1 59,-3 0 0,-1-4-195,-3-1 1,-4-6-98,4 2 0,-9 1 66,-1-1 0,-1 0-148,1-5 0,3-2-782,-3-3 605,3 4 0,-1-12-151,3 4 0,-2-9-778,11-1 805,0-6 423,5 9 0,7-11 0,0 5 0</inkml:trace>
  <inkml:trace contextRef="#ctx0" brushRef="#br0">21910 3668 8103,'14'0'60,"0"0"0,2 0 207,3 0 1,-3 0 23,3 0 0,1-2-1,-1-2 1,7 0-64,-3-5 0,0-1-30,0-4 1,-1 0-252,2 0 87,-3-7 72,-7 5 0,0-4-583,0 6 262,0-1 47,-6 1 0,-1 5-543,-7-1 553,0 1 0,-2-1-66,-3 1 0,-7 6-25,-7-2 1,-2 3 54,2 2 1,-1 0 102,-4 0 0,-1 0 127,6 0 1,-2 2 456,2 3-250,3-4-89,-4 12 1,10-10 100,1 7 1,4-1 15,-4 5 1,6 7 130,-2 2 1,3 4-107,2 2 0,0 4 42,0 0 1,0 0-210,0-4 1,7-1-187,2 1 0,8-7-989,2-3 571,7-4 32,2 0 0,2-7-333,3-4 1,4-5 239,1-9 537,-4 1 0,7-24 0,-4 3 0</inkml:trace>
  <inkml:trace contextRef="#ctx0" brushRef="#br0">22592 3426 8103,'-14'6'0,"0"2"119,0 7 0,-5 0 264,0 4 1,0 3 482,5 7-395,-1-1-200,8 1 0,-4-2-28,6-4 1,0 3-145,5-7 1,2-2-204,2-8 0,9 2-59,6-6 0,6 0-400,-1-5 1,4-6-785,6-4 712,-4-3 352,11-7 0,-11-1-554,3-2 837,-3-4 0,-2 5 0,1-7 0</inkml:trace>
  <inkml:trace contextRef="#ctx0" brushRef="#br0">22635 3241 8103,'2'-8'-178,"2"4"0,0 2-340,5 2 0,1 0 524,4 0 1,0 0 482,0 0 1,5 5-228,0 0 1,0 4-134,-5-4 1,5 1 94,0-1-148,0-4-39,-5 12 1,1-10 20,-1 7 0,-5-1-23,1 5 0,-6 1-77,6-1 1,-5 2 152,4 3 0,-4 3-20,4 6 0,-5-3 34,0 4 0,-1-4-4,2 8 1,-3-1 400,3 1-208,2 3-116,-5 7 1,6-2-49,-3-3 1,-4 2 24,4-7 0,-3-2 22,-2-7 0,-2-3 5,-3-7 1,2 0-20,-6 0 0,-2-4-127,-8-1-67,-4-6 108,-5 10 1,-2-12-777,-3 4 320,-4-3-71,-5 4 1,1-4-409,3 2 1,-2-2 837,7-2 0,0-6 0,5-2 0</inkml:trace>
  <inkml:trace contextRef="#ctx0" brushRef="#br0">23218 3583 8032,'14'-7'-36,"4"4"29,5-6 1,3 4 592,11-5-333,1 1 0,5-1-256,0 1 0,-7-1-344,-3-4 0,-3 5-298,-1-1 1,-6 6 110,1-6 534,-13 7 0,8-3 0,-11 6 0</inkml:trace>
  <inkml:trace contextRef="#ctx0" brushRef="#br0">23502 3398 8165,'0'-8'331,"0"3"-88,0 10 0,5 9 15,0 10 1,0 4-3,-5 5 0,0 4-13,0 5 0,0-4-89,0 0-61,0-6-187,0 2 0,1-5-316,4-1 1,3-7 1,6-7 1,5-6-947,0-8 1354,0 0 0,1-13 0,3-2 0</inkml:trace>
  <inkml:trace contextRef="#ctx0" brushRef="#br0">24043 3099 8190,'-15'0'-344,"3"11"242,2 3 1,-4 12 621,0 2 1,-5 12 8,-5 7 0,-3 7 60,4-2 1,-3 3-392,3 2 0,4-2 228,9-3 1,4-4-317,6-10-124,0 3 198,13-18 1,2 9-1453,14-13 594,6-6-13,1-7 1,7-6 686,-1 0 0,1-13 0,0-2 0</inkml:trace>
  <inkml:trace contextRef="#ctx0" brushRef="#br0">23929 3241 8078,'11'-12'-548,"3"2"705,10-2 1,-5 8 228,9-5 1,-2-1-329,7-4 0,-3 2-340,-2 2 0,-6-1-8,-3 6 0,-3 1 34,-2 4-531,-6 0 787,-2 0 0,-6 0 0</inkml:trace>
  <inkml:trace contextRef="#ctx0" brushRef="#br0">23986 3355 8078,'-13'14'-28,"4"1"1,-2 5-17,6 4 0,-5 3 324,6 1 1,-1 5 318,5 0 1,0 5-309,0-5 0,0 5-103,0-4 0,1-3-221,4-7 58,3 3 62,6-12 0,5 0-233,0-11 1,7-2-112,-3-2 1,6-8-124,4-6 0,-2-7-52,7-7 0,-6-1-294,1 1 1,2 0 725,-2-1 0,0-6 0,-4-1 0</inkml:trace>
  <inkml:trace contextRef="#ctx0" brushRef="#br0">24725 3113 8078,'-14'7'0,"-2"2"93,-3 10-105,-3-3 332,-6 11 0,-1 1 496,1 10 1,-1 2-374,1-2 0,6 1-175,3-6 0,5 0-32,4-4 0,4-2-15,6-4 0,8-2 28,6-7 0,11-1-250,8-4 1,5-2-1545,-5-7 0,7-7 563,-2-2 0,-3-1 982,-2-4 0,3 3 0,0-10 0</inkml:trace>
  <inkml:trace contextRef="#ctx0" brushRef="#br0">24953 3440 8078,'1'8'819,"4"-3"1,-4 3-465,4 1 0,-3 4-133,-2 1 0,0 0-531,0 1 271,0-1-239,0 0 1,-5 0-385,0 1 1,-1-1 384,1 0 1,4-5 275,-4 1 0,-3-7 0,0 3 0</inkml:trace>
  <inkml:trace contextRef="#ctx0" brushRef="#br0">25152 3398 8119,'14'-8'-286,"0"3"0,2-1 32,3 1 1,1-1 885,4 1 0,3 2-347,-3-7 0,2-1-270,3-8 0,-2 4-160,-4-4 0,3 3-257,-7 2 0,0 4-361,-5 1 763,-6 5 0,-2-8 0,-6 4 0</inkml:trace>
  <inkml:trace contextRef="#ctx0" brushRef="#br0">25550 3113 8119,'16'0'-147,"2"0"0,0-4-222,6-1 1,-5-5 526,4 6 1,-4-1 467,5 5 1,-2-5-294,2 0 1,-2 1 76,-3 4-311,-3 0 0,2 6-20,-8 4 1,-4 2-108,-6 2 0,0 7 213,0 3 0,0 9-27,0 5 0,0 3-36,0 1 1,-4-2-61,-1 3 0,0-4 35,5 8 0,-5-7-3,1-2 1,-7-8 101,1-2 0,2-6 77,-1-7 0,-1-7 140,-4-4 0,-7-2-625,-2-2 0,-4 0-221,-2 0 1,-4 0 317,0 0 0,-5 1 237,5 4-122,-6-3 0,-4 10 0,-8-4 0</inkml:trace>
  <inkml:trace contextRef="#ctx0" brushRef="#br0">20190 4635 8217,'14'0'-448,"0"0"288,7 0 1,2 0 194,10 0 1,-1-2-1,6-3 1,-6-1-305,1-4 1,-5-1-77,-4 7 320,3-7 25,-18 9 0,10-11 0,-11 5 0</inkml:trace>
  <inkml:trace contextRef="#ctx0" brushRef="#br0">20275 4706 8217,'8'0'-299,"-2"1"-88,-6 4 0,5 3 491,0 6 1,1 7 394,-1 2 1,-4 9-162,4 1 1,-3 7 3,-2-3 1,-2 5 148,-3 0-38,4 7-312,-6-11 1,7 8 54,0-13 0,0 0-62,0-4 0,2-6-132,3 1 0,3-11-7,6 1 0,0-9-211,0-1 1,5-2-98,0-2 0,5-8-326,-5-6 0,6 0-357,-1-5 996,-4-3 0,7 6 0,-5-5 0</inkml:trace>
  <inkml:trace contextRef="#ctx0" brushRef="#br0">20687 4492 8291,'0'-8'-914,"7"2"1649,2 6-383,-3 13 0,9 3-4,-1 12 1,0 7-7,5 3 1,-5 3-226,-4 1 58,2 7 1,-5-4-135,2 2-2,-3-3 0,-1 4 46,0-1 1,0 4-196,-5-9 0,0-2 183,0-12 1,0-6-133,0-3-26,0-9 1,1-4-161,4-6 1,3-13-437,6-6 480,0-6 1,7-10-256,3-3 0,-2 4-120,1 1 508,-5 3 1,9 3 83,-4 3 1,3 3-154,-3 7 0,-2 6 116,-7 4 0,0 4 45,0 4 1,1 6 252,-1 9 1,-6-2 551,-3 7-437,-4 0-177,-1 4 1,0 5 12,0 0 1,-1-3 44,-4-1 0,-3-9 63,-6 9 0,-1-6-212,1 1 1,-5 1-192,0-6 0,-1-1-696,1-9 349,3-2 6,-5-7 0,9-7-741,2-2 743,4-10 406,6-16 0,6-9 0,2-13 0</inkml:trace>
  <inkml:trace contextRef="#ctx0" brushRef="#br0">21327 4563 8221,'8'2'-56,"-3"3"1,-4 4 328,-1 10 0,-6 3 449,-4 7 1,-2 4-247,-2 0 0,-1 5-158,1-5 1,6 5-209,4-5 76,2 0 1,2-9-108,0 0 0,2-7 101,2 2 0,11-9-627,8-6 1,6-2 327,4-2 1,-2-6-844,7-4 0,-5-4 92,5-5 314,-6 3 1,1-4 555,-9 5 0,3-5 0,-5-2 0</inkml:trace>
  <inkml:trace contextRef="#ctx0" brushRef="#br0">21810 4876 8221,'8'0'586,"5"7"-302,-5-6 303,0 5 1,0-6-96,-4 0 0,-2 7-463,3 2 0,-4 5 197,-1 5-301,-6-3 1,0 11-316,-4-3 1,-2 7-500,2 3 889,4-8 0,-7 1 0,5-5 0</inkml:trace>
  <inkml:trace contextRef="#ctx0" brushRef="#br0">22251 4194 7573,'7'14'-402,"-4"7"1062,6 2-363,1 10 0,-1 9 91,1 5 1,-7 7 221,1-2 1,-2 1-189,-2 0-869,0-4 530,0-13 0,0-1-132,0-7 18,0 0 89,0-5-246,0-3 225,0-12 1,5-3-110,0-10 1,4-3 167,-4-6 0,6-7-458,-2-2 1,4 2-220,1 2 276,0-3 116,1 6 0,-1-3 76,0 10 17,0 3 47,0 6 1,1 0 113,-1 0 0,-5 6-91,1 3 1,-2 9 146,1 1 1,-2 4 66,-7-4 1,0 5 199,0-5 0,0 0 334,0-5-347,-7 7-170,-1-12 1,-6 10-137,0-9 60,0 2-77,-1 2 0,1-4-131,0-1 0,0-5-382,0 0-213,-1-2 1,3-4-1032,2-2 866,4-4 839,6-7 0,-6-5 0,-2-2 0</inkml:trace>
  <inkml:trace contextRef="#ctx0" brushRef="#br0">22564 4706 8125,'28'-7'-716,"7"6"597,2-12 0,0 5 1017,1-6-269,-6 0-395,9 6 0,-11-5 56,3 4-63,-9-4-115,-4 5 0,-10 0 42,-1 4 0,-5 0-6,0-5-423,-2 6-338,-2-10 364,-6 12 189,-2-12 1,-7 11-399,1-2 264,-6-4 32,4 6 0,-11-4 16,3 6 0,-1-2 64,1-2 1,4 2 127,6-3 1,-1 5 47,1 5 1,5 4 282,-1 10 0,5-1-13,-4 5 1,6 3 115,-2 7 0,4-2 283,1 7-332,0-6-236,0 3 1,1-7 18,4 1 0,4-7-198,10-3 1,3-5-273,7-5 0,-1-2-72,1-7 1,4-7-271,0-2 1,0-10 39,-4-5 1,-1-3-277,1-1 0,-7-2 834,-3-3 0,-4 3 0,0-5 0</inkml:trace>
  <inkml:trace contextRef="#ctx0" brushRef="#br0">23005 4308 8167,'6'7'400,"-3"0"-194,7-7 0,-2 1-157,1 4 1,4-3 58,-4 2 0,5-2-189,5-2 0,-1 0 170,5 0 1,-4 0 38,5 0 0,-5 0-16,5 0 43,-7 0-124,4 0 1,-7 6-139,0 4 1,-1 4 197,-4 5 0,-2 5 52,-7 9 0,0 3 74,0 7 1,0 4 234,0 1 1,0 1-215,0-2 0,0-3 48,0 4 0,-2-9-132,-3-1 0,2-6-19,-6 1 0,4-10-140,-5-4 0,1-3 19,-5-2 1,-1-6-322,1-3 0,-2-3-156,-3-2 1,2 0-443,-7 0 0,7 0-473,-2 0 1378,-3 0 0,6-7 0,-4-1 0</inkml:trace>
  <inkml:trace contextRef="#ctx0" brushRef="#br0">23659 4421 7686,'14'0'389,"0"0"-271,0 0 1,12-6-11,2-3-21,10-4-181,-2-1 0,7-1-245,0 1 1,-2 5 147,-3-1 1,-4 2-151,-5-1 0,-7 1 341,-3 3 0,-3-3 0,-2-6 0</inkml:trace>
  <inkml:trace contextRef="#ctx0" brushRef="#br0">23900 4165 8246,'-1'24'845,"-4"0"0,4 6-476,-4 8 1,-1 4 67,1 6 0,-5 2-273,6 7 1,-6-6-192,5-4 1,2-4-871,8-5 1,4-8 568,10-7 0,3-7-647,7-2 975,-1-6 0,7-1 0,1 1 0</inkml:trace>
  <inkml:trace contextRef="#ctx0" brushRef="#br0">24427 4094 6461,'14'0'-490,"0"0"515,6 0 0,3-4 60,5-1 1,0-5-45,1 6 1,-1-6-136,1 5 1,-2-4 67,-4 4 1,1-1 25,-10 1 0,4 4 0,-10-6 0,-1 7 0,0 0 0</inkml:trace>
  <inkml:trace contextRef="#ctx0" brushRef="#br0">24526 4066 8063,'-8'0'0,"2"1"0,6 4 0,0 3 0,0 6 0,0 7 394,0 3 0,-6 2-205,4 3 1,-4 1 860,6 3-481,0 3-175,-7 7 1,6 4 192,-4 1 1,8-7-299,2-8 1,6-3-84,-2-2 1,10-5-305,5-4 0,3-10 138,1-4 0,2-5-873,4-5 361,2-9-136,0-8 0,2-7-655,-9 1-1,5 1 467,-10 3 797,6 4 0,-14-1 0,4-1 0</inkml:trace>
  <inkml:trace contextRef="#ctx0" brushRef="#br0">25152 4094 8704,'14'0'857,"2"0"-423,3 0 0,3 0 75,6 0-478,7 0 1,-3 0-130,5 0 0,0-1-317,1-4 0,3-3-34,-3-6 1,3 0 448,1-1 0,7-5 0,2-2 0</inkml:trace>
  <inkml:trace contextRef="#ctx0" brushRef="#br0">26047 4023 7887,'-8'7'-103,"-3"-4"89,7 6 1,-3 1-272,3 4 259,-4 0 0,-5 5-140,4 0 1,-2 0 165,6-5 0,-13 0 0,3 1 0</inkml:trace>
  <inkml:trace contextRef="#ctx0" brushRef="#br0">26488 3710 8056,'-14'0'178,"0"0"51,-1 0 0,0 4 430,-4 5-389,-3 1 1,-7 15-31,1-6 1,4 11 101,0-2 1,7 4-33,-2-4 0,9 1 218,6-1 0,2 1-416,2-1 1,2-6 10,2-3 1,11-3-107,8-2 0,4-6-114,2-3 0,4-4-330,0-1 1,2-3 96,-2-6 1,-3-1-310,3-9 0,-4-3 26,-6-2 0,-2 2-970,-7-1 1583,0 5 0,-6-9 0,-2 5 0</inkml:trace>
  <inkml:trace contextRef="#ctx0" brushRef="#br0">26630 3568 8030,'14'0'-43,"1"-1"21,-1-4 0,0 3 441,0-2 0,1 2-95,-1 2 1,5 0-233,0 0 1,4 0 17,-4 0 1,5 0-12,-5 0 0,6 0-18,-1 0 1,-3 0-103,-3 0 1,-3 11 35,-6 3 0,2 5-166,-6 0 1,0 3-17,-5 7 1,0 1 137,0 3 1,0-1 19,0 6 0,-5-2 27,0 2 1,0 3 167,5-3 1,0-4-81,0 0 1,-4-4 175,-1-2 0,-1-1-65,1-3 1,2 1 177,-7-6 1,1 1-234,-5-1 0,-7-1 3,-3 5 1,2-5-181,-1 1 1,-1 1-284,-5-1 1,-5 7-1125,-4-3 1422,-3 4 0,-15 8 0,-2 1 0</inkml:trace>
  <inkml:trace contextRef="#ctx0" brushRef="#br0">19863 2289 8280,'-22'-36'1,"1"2"3,7 11 0,0 4-513,-1 9 317,1 4 1,-6 7 227,-4 4 1,-5 5 240,-4 9 0,-1 4-84,-4 11 1,-2-3-33,7 7 1,1-2 107,9 2 1,2-1-94,7-4 0,1-2 13,4 7-104,2-6 1,7 7-80,0-5 1,0 3 125,0-3 1,0 4-275,0-5 1,8 0 152,7-5 1,5 5-105,9 1 0,1 0 121,3 0 1,1-4 42,4 3 0,2-5-104,-7-4 0,0 3-12,-4-4 0,-9 0 176,-6 0 0,-6 1-115,-8 4 1,-3 1 108,-6-1 1,-7 7-85,-13 3 0,-5 3-30,-4 2 0,1-5-6,0-1 1,5-5-2,-1 1 0,9-9 7,5-5-32,3-3-328,2-2 211,6-6 109,8-2 0,10-6-1,9 0 0,-2 11 159,7 3 0,-1 12-28,6 2 0,-2 10 90,-4 14 0,-2 2-256,-7 12 0,-6-3 320,-3 8 1,-4-3-252,-1 8 0,0 2 263,0-3 1,-1 3 78,-4-2 1,2-4-109,-7 4 0,3-3 301,-3-2 0,4-6-347,6-4 1,1-4-211,4-5 1,9-3-48,10-6 1,3-12-382,1-2 0,5-10-747,1 0 0,5-5 753,-1-5 1,-2 4 439,2-3 0,-6 1 0,1-2 0,-3-4 0,-2-4 0</inkml:trace>
  <inkml:trace contextRef="#ctx0" brushRef="#br0">24100 768 8444,'0'-15'-90,"-2"3"212,-3 2 0,2 4-185,-6 6 1,-7 6 87,-8 4 1,-3 2-208,-1 3 1,-5-1 131,-1 0 1,1-1 166,5-4 0,6 2 15,3-6 1,5 1-21,4-1 1,-1-2-146,6 7 0,1-1 110,4 5 1,11 2-134,3 3 0,11-3 89,3 3 0,3-5-330,6-4 0,-3 1-45,4-7 1,-5 1-22,5-5 1,-8 0 1,-2 0 0,-6-1 361,-8-4 0,1-3 0,-1-6 0</inkml:trace>
  <inkml:trace contextRef="#ctx0" brushRef="#br0">24142 810 8412,'14'-15'0,"-4"-4"-803,-1 9 556,-5 4 513,8-7 0,-9 12-108,7-4 1,-5 3-256,4 2 96,0 0 0,7 0-88,3 0 1,-1-4 68,5-1 0,-2-2 98,7 3 0,-1 1-78,11-7 0,0 7 0,5-3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1778 1095 8571,'-15'-19'-8,"1"0"1,6 0 144,4 5 0,2 4 272,2 1 1,0 4 1531,0-5-1443,0 7 1,2-1-220,2 8 1,4 6-205,6 9 0,-1 9 51,-3 10 1,1 3-131,-7 2 0,6 6 116,-5 3 1,-1 3-111,-4 2 1,-4 3-161,-1-3 1,-1 3-103,1-8 0,3-8-21,-3-1 0,4-7 134,1-3 0,0-6-579,0-13 473,0 1 1,6-9 114,4-6 0,9-14-1,4-15 0,4-1-237,2-8 0,5 1 182,4-6 1,-3 3 42,-2 7 1,-3 2 559,-1 12 0,-2 4-284,-4 6 1,-2 6 260,-7-2 0,-1 15-166,-4 4 1,-3 8 118,-6-3 0,0 5-49,0-5 0,-1 6 644,-4-2-362,-3-2-253,-12 6 0,2-11 409,-5 3-406,5-4-57,-9-7-718,5 5 432,0-11 1,-5 4-440,4-6 0,2-2 312,2-2 0,5-6-1196,4-9 1,4-5 575,6-9 1,8-11-1370,6-13 2137,13 0 0,9-12 0,7 4 0</inkml:trace>
  <inkml:trace contextRef="#ctx0" brushRef="#br0">2375 1009 8377,'9'-20'0,"1"6"0,-1 1 697,5 8 0,1 0 242,-1 5 0,-5 4-380,1 5 1,-7 4-31,2 15 0,-5-1-179,-5 11 0,-4 0-29,-10 5 1,3 4-58,-3 0 1,3 9-206,2 0 0,1 0 89,4 1 0,4-7-644,10-7 0,4-12 319,10-2 1,3-15-755,7 0 0,10-11 279,4-3 1,12-11-2,-3-8 0,-1-6-312,-13 1 1,0-7 964,-10-2 0,-3-7 0,-10 4 0</inkml:trace>
  <inkml:trace contextRef="#ctx0" brushRef="#br0">1323 853 8494,'0'-16'-841,"0"-3"0,1 3 168,4-3 337,3 4 858,6 7 0,7-3-97,2 6 1,9-1-415,1 1-83,7 3-432,-4-4 0,0 8 145,-3 2 184,-9-2-12,-3 11 187,-7-12 0,-6 12 0,-2 1 0,-6 8 0</inkml:trace>
  <inkml:trace contextRef="#ctx0" brushRef="#br0">1337 1194 8494,'-35'43'0,"11"6"-785,-9 1-1627,17 14 2378,2-6-1,2 11 848,10-4-304,-4-6 1,6 2-234,0-10 187,0-7 0,6-3 20,4-12-550,8-7 1,5-2 103,11-12 1,3 3-320,5-6 240,7 0-179,2-5-1291,6 0 800,-7 0 305,6 0 407,-12 0 0,6-5 0,-5 0 0,0 5 0,1 8 0,2 8 0</inkml:trace>
  <inkml:trace contextRef="#ctx0" brushRef="#br0">3100 1692 8223,'8'-8'-156,"4"2"756,-4 12-175,0 2 62,-1 6-423,-14 0 1,-1 5 308,-6 0-1379,0 6 741,-7-3 0,4 8 265,-7 4 0,1-4 0,-6 4 0</inkml:trace>
  <inkml:trace contextRef="#ctx0" brushRef="#br0">3697 611 8380,'-6'-14'0,"-1"5"73,-2-1 1,3 5 430,6-4-125,0 6 1,1 0-74,4 12 0,3 13 164,6 16 0,2 6-185,3 8 1,-8 13-110,-4-25 0,0 1 1,3 36-299,-1-1 0,2-5 254,-6-5 0,0 1-259,-5-10 0,0-4 161,0-10 1,0-2-160,0-3 1,0-5-49,0-9 0,0-4-286,0-5 330,0-8 1,0-3-79,0-14 1,11-6-25,3-12 1,10-7-52,-1-3 1,4-1 71,2 1 1,-1 3 22,0 7 0,1 7 255,-1 7 0,-4 6-157,0 8 0,-7 2 304,2 2 0,-8 11-34,-1 8 0,-6 4 85,6 2 1,-7-1 316,2 0 0,-10 2-226,-5 4 1,-2-9 65,-2 3 1,-2-2-132,-3 2 0,-3-4-47,-7-1 1,2-5 57,4 1 1,-3-8-1011,7-2 1,1-6-74,3 2 0,7-11-1381,4-8 2161,2-7 0,8-20 0,2-3 0</inkml:trace>
  <inkml:trace contextRef="#ctx0" brushRef="#br0">4280 1194 8242,'27'0'187,"0"-6"-187,15-4 0,-2-4 597,7-5 0,-3 2-142,-1-7 1,-7 5-614,-2-5 1,-11 7 90,-4-2 0,-3 2-99,-2-2 1,-6 3-53,-3-3 1,-3 3-66,-2 2 0,-7 0-53,-2 0 1,-9 1 146,-1 4 0,-6 2 242,1 7 1,-7 0-160,-2 0 1,-1 2 331,6 3 0,0 4 203,-1 10 0,7 3 245,3 7 1,3-1 53,2 0 0,1 7-287,4 3 0,-2 2-288,6-3 1,2 3 48,8-7 1,3 0-785,6-4 0,11-2 405,4-4 1,10-2-450,4-7 1,1-6 96,8-3 393,0-4 1,5-13-1,0-4 1</inkml:trace>
  <inkml:trace contextRef="#ctx0" brushRef="#br0">5275 839 8242,'-6'-8'0,"-2"0"133,-6 3 1,-2 4-89,-3-4 0,-3 11 879,-7 8 0,-4 7-298,0 7 1,-2 7-106,2 3 0,10-3-128,-1-2 1,8-1-98,7 1 1,4-8-652,10 3 1,10-9 333,14 0 1,2-4-834,12-6 0,-2-3 501,11-6 0,-6-8-243,1-6 0,-7-6 189,-2-9 0,-7 1-90,3-1 497,-11 1 0,4-13 0,-5-3 0</inkml:trace>
  <inkml:trace contextRef="#ctx0" brushRef="#br0">5361 611 8222,'-8'-6'167,"1"4"0,7-5 343,0 2 0,8 3-428,6-3 1,1-1 66,4 1 0,3 1-19,1 4 1,6-2 78,4-3 0,-3 4-67,3-4 1,2 5 71,-2 5 0,-1-2-269,-9 6 1,-2 7 51,-7 8 1,-1 4 22,-4 5 0,-2 7 267,-7 12 1,-5 2-83,0 12 0,-4 2-273,4 8 0,0-8 207,5 3 0,0-5-133,0 1 1,0-11 85,0-8 0,5-6-51,0-4 0,-1-4 259,-4-11-331,0-2 1,-9-9 59,-10-2 0,-9 3-136,-15-4 1,-6-1-604,-3 1 0,0 1 351,-5 4 0,-5 7 359,-14 2 0,39-7 0,0 0 0,-3 0 0,0 1 0,-1 0 0,1-1 0</inkml:trace>
  <inkml:trace contextRef="#ctx0" brushRef="#br0">1237 3298 8193,'-12'-6'518,"2"-4"-208,-2 4-22,10 0 1,2 7-129,10 4 0,8 3 244,6 6 1,9-6-216,5-3 1,5-4-444,4-1 1,-1-1 144,6-4 1,-12-4-162,-2-10 0,-8 3-546,-7-3 0,-2 9 157,-7 6 659,-6 2 0,-2-4 0,-6-2 0</inkml:trace>
  <inkml:trace contextRef="#ctx0" brushRef="#br0">1280 3469 8193,'-8'14'-217,"2"2"217,6 3 0,0-2 713,0 7 0,-2 0-141,-3 4 0,4 2-118,-4 3 1,-1 5-286,1 9 0,-1-1 107,1 6 1,2-9-227,-7 4 1,7-10 93,-1 5 0,2-10-307,2-4 0,2-5 125,2-9 0,4-2-395,6-2 0,2-4 170,3-6 1,8-6-149,6-4 1,7-2-628,-2-2 1038,-4-1 0,7-5 0,-4-2 0</inkml:trace>
  <inkml:trace contextRef="#ctx0" brushRef="#br0">1806 2929 8155,'0'20'-591,"0"2"340,0 7 1962,0 5-1347,0 9-12,0 8 0,0 13 316,0 7 0,2 1-204,2 3 0,-2-15-221,3-7 0,-4-8 65,-1-2 1,0-7-164,0-3 1,2-9-177,3-5 1,-4-3 166,4-2-1081,-3-6 731,4-2 1,-5-7-163,4-4 1,-3-9 110,-2-10 0,6 2-180,4-2 0,2 2 187,2-1 1,2-1 115,3 10 1,-1-2 262,5 11 1,-1 0-89,2 5 1,1 2 348,-6 3 1,5 7-162,-5 7 1,0 7 196,-5-3 1,-4 4-103,-1 1 0,-6-1 221,2-3 0,-5 3-64,-5-3 1,0 1-51,-9-1 1,3 1-354,-8-6 1,-3 1-345,-2-1 1,-2-8-997,-3 4 0,7-11 675,3 1 0,0-5-2038,5-5 2633,-3-3 0,15-18 0,-4-4 0</inkml:trace>
  <inkml:trace contextRef="#ctx0" brushRef="#br0">2346 3583 8211,'8'6'0,"5"2"335,-5 6 1,0 2 1100,-4 3-1063,-2-3 0,-4 10-68,-2-2 1,1 3-912,-7 1 1,7-6 258,-2-3-703,4-3 1050,1-8 0,0-2 0,0-6 0</inkml:trace>
  <inkml:trace contextRef="#ctx0" brushRef="#br0">2645 2914 8262,'8'7'1163,"4"5"-768,-2 7 1,-2 11 402,1-1 0,-6 12-308,2 6 1,-3 10 278,-2 14-1956,0-6 1641,0-2-221,0-6 120,0 0-512,0 0 391,0-7-607,-7 6 353,6-12 1,-5-2-112,6-8 1,0-11-795,0-4-171,0-3 773,0-8 0,1-3 204,4-10 1,-2-5-353,7-9 0,-1 2 947,5-7-805,7 7 131,-5-4 1,4 7 291,-6 0 0,5 6 401,0 3 1,5 4-345,-5 1 1,0 0 157,-5 0 1,-1 6-135,-4 4 0,2 2 528,-6 2 1,1 1-250,-1-1 1,-3 0 1,2 0 1,-4 1-17,-4-1 1,-4 5-671,-6 0 0,-1 1 34,1-1 1,-5-5-149,0 1 1,-1-1-922,1-5 1,3-2 108,-3-3 1158,3-8 0,2-11 0,0-7 0</inkml:trace>
  <inkml:trace contextRef="#ctx0" brushRef="#br0">3100 3526 8116,'20'0'0,"3"0"538,5 0 0,0 0-203,1 0 0,-1 0 575,1 0 1,4 0-363,0 0 0,0-8-247,-4-6 1,-1-2-628,1-8 195,-7 0 167,5-4 1,-12 1-891,4 3 0,-9-2 513,-5 2 0,-4-3-530,-1-1 449,0-1 140,-6 7 0,-4 1-42,-9 7 1,-3 2 170,-6 2 0,-1 4 308,1 6 1,-1 3 681,1 6 0,-5 7-437,0 13 0,4 7 630,6 7 1,5-1-392,-1 6 0,5-4-147,5-1 1,2-1-155,7 1 0,2-2-207,3-3 0,4 1-394,10-5 1,8-6 278,6-4 1,6-12-932,-1 3 1,3-11 473,2 1 1,-2-5-943,-3-5 0,3-7-10,-3-7 1393,-3-7 0,0-2 0,-7-8 0</inkml:trace>
  <inkml:trace contextRef="#ctx0" brushRef="#br0">3669 2943 8095,'6'-8'639,"3"3"1,4-1 143,1 1-362,7 0 82,1 5-1,6-6-325,7-2 1,1-6-40,7 0 98,0 6-59,-1-5 0,-1 7-92,-3-4 151,-3 4-188,-13 6 1,4 0-297,-8 0 184,-5 6-171,0 9 1,-12 7 93,4 6 24,-3 7 169,-2 1-501,0 7 499,-7 0-51,6 5 135,-6 3 1,7 7-113,0 4-66,0-3 278,0 4 0,0-11-28,0 0 0,0-11-220,0 2 1,0-5 77,0 0-174,7-4 82,-6-5 1,4-6 261,-10 1 1,-4-5-126,-10 5 0,-5-5-29,-9 4-49,-10-5-157,-7 2 0,-13-5-537,-4-1-593,-2 0 1117,-2-6 139,6 4 0,-8-5 0,7 5 0,3 3 0,3 2 0</inkml:trace>
  <inkml:trace contextRef="#ctx0" brushRef="#br0">5915 2744 8019,'-14'-14'660,"6"6"-550,2 1 0,13 7 86,8 0 0,0 5-3,9 0-114,0 0-112,4-5 0,9 0 109,5 0 0,7-2-681,8-3 402,0-3 0,-6-4-453,-4 2 128,-9 4 215,-10 0 313,-7 4 0,-7-4 0,0 6 0</inkml:trace>
  <inkml:trace contextRef="#ctx0" brushRef="#br0">6143 2815 8019,'-15'20'0,"3"-2"170,2 5 0,2 3-71,4 7 0,2-2 791,-3 7 1,2 2-282,-2 7 0,4-1-118,-4 6 1,3-4-200,2 4 1,0-8-12,0-1 0,0-2-102,0-8 1,7 0-98,2-5 0,-1-1-152,2-3 0,-1-5 102,5-10 0,7-2-699,3-7 0,2-2 343,3-3 0,6-4-1063,2-10 1,3-5 37,-2-9 1349,3 3 0,-5-11 0,7 5 0</inkml:trace>
  <inkml:trace contextRef="#ctx0" brushRef="#br0">6939 2687 8080,'-21'0'837,"-1"6"-628,-6 4 0,-1 9 1131,1 4-594,-7 4-349,5 8 0,-5 1 126,7 7 0,6 0-51,3-1 0,4-4 348,6 0-381,3-6-741,6 2 0,6-5 297,3-1 1,10-6-1053,5-3 0,9-4 324,5-6 646,3-3-3010,2-6 3097,0-6 0,6-2 0,1-6 0</inkml:trace>
  <inkml:trace contextRef="#ctx0" brushRef="#br0">7266 3128 8096,'0'14'761,"-2"2"471,-3 3 0,2-2-46,-6 7-683,-1-1-840,-4 6 0,0 1 303,0 3 0,-1-3-1259,1 3 1293,6-9 0,-4 3 0,4-5 0</inkml:trace>
  <inkml:trace contextRef="#ctx0" brushRef="#br0">8090 2559 8073,'-15'0'0,"-4"0"0,-4 0-188,-5 0 0,0 2 75,-1 2 1,1 6 1111,-1 9 0,1 3-251,-1 6 1,1 5-117,0 1 1,1 4-232,3-5 0,0 5-21,10-5 1,3 5-229,11-5 0,2 0 199,2-5-358,11 1 1,8-7-188,10-3 1,4-10-171,5-4 0,9-5-555,6-5 0,6-9-2907,8-9 2679,0-4 1147,-6-8 0,-2 2 0,-6-7 0,0 1 0,0 1 0</inkml:trace>
  <inkml:trace contextRef="#ctx0" brushRef="#br0">8318 2331 7972,'6'-7'0,"2"0"-578,6 7 0,0 0 163,1 0 0,-1 0 1217,0 0 0,2 0-262,3 0 0,-3 2-196,3 3 1,1 2-127,-1 8 1,0-1-2,-5 0 0,-4 7-179,-1 2 0,-6 6 77,2 4 1,-3 10 38,-2 9 0,0 3 20,0 2 1,0 5 2,0-1 1,-5 1 122,0-5 0,1 1-67,4 4 1,-2-2-31,-3 6 1,2-11 51,-6 2 0,4-11-219,-5-3 0,-1-2 119,-8-8 1,2-2-205,-7-7 1,-6 3 47,-8-3 1,-11-4-1051,-8-1 0,-17 2-33,32-12 0,-1 1 1084,2 2 0,0 1 0,-2-4 0,-1-1 0,1 4 0,-1 0 0,-2 1 0,-1-1 0,-1 2 0,1-1 0</inkml:trace>
  <inkml:trace contextRef="#ctx0" brushRef="#br0">10465 1365 8551,'3'27'-299,"6"6"1,2 14 1363,13 10 1,-7 13-772,-7-31 1,-1 2 0,-1-1 0,-1 1-444,-2 1 1,-1 1-1,2-1 1,-1 0 168,-2 5 0,-1 0 0,0-5 1,-1-1 68,-3 0 1,-1-2 0,-5 24-34,-6-6 1,0-9 247,0-1 0,0-9-188,-1-5 1,1-9 129,0-5 1,4-5-460,1-5 124,6-2 0,-4-15-15,7-6 1,13-13-556,6-11 1,14-8 299,10-1 1,1-5 182,8 4 0,-6 5-81,1 6 1,-7 11 309,-2 3 0,-7 7-84,3 6 0,-11 6 156,-4 8 0,-8 6-149,-1 9 0,-7-2 45,2 7 0,-5-5 304,-5 4 0,-8 0-108,-6 0 0,-1-2 25,1-7 0,-3 0-197,-7 0 0,3-1-265,2-3 0,-1-4 107,6-6 1,0-2-635,4-2 1,7-12 56,4-13 690,2-5 0,8-15 0,2-2 0</inkml:trace>
  <inkml:trace contextRef="#ctx0" brushRef="#br0">11360 1635 8373,'15'-8'426,"-7"3"-299,-4 10 1,-2 4 669,-2 10 1,-6 5-235,-4 9 1,-9 5 33,-5 10 0,-7 2-163,-2 7 1,-1 6-94,6 4 1,7-11 163,7-3 0,8-9-5,11-6 0,10-5-819,14-9 1,7-10 307,12-10 1,2-2-1004,7-2 0,-3-3 566,3-7 1,1-1-385,8-12 1,1 1 831,-10-2 0,-2 0 0,-11 7 0,-1-1 0,-4-1 0</inkml:trace>
  <inkml:trace contextRef="#ctx0" brushRef="#br0">12697 1080 8803,'14'26'-149,"0"2"1,1 12-110,-1 2 1,0 7 693,0 8 1,-4 11-663,-1 3 1,-6 2 447,2-7 1,-3-4-33,-2-10 1,-2-9 63,-3-10 0,4-3-160,-4-2 0,3-10 271,2-4-293,0-10-96,0 3 1,2-20-154,3-6 1,4-6 260,10-4 1,3 1-462,7 0 0,4 1 207,0 3 1,2 4 71,-2 5 0,-3 7 249,3 4 0,-9 10-160,-5 8 0,-3 7 158,-2 7 1,-6 2 58,-4 3 0,-2-1 167,-2 6 0,-6-7-44,-4 3 0,-7-6 156,-2-4 0,-6 3-433,1-4 1,-3-2 80,-1-2 1,-1-3-394,1-2 0,4-6 188,0-4 0,9-4-1094,0-4 1,7-6 37,8-9 1126,0-9 0,0-15 0,0-7 0</inkml:trace>
  <inkml:trace contextRef="#ctx0" brushRef="#br0">13209 1749 8240,'28'-7'0,"2"-1"142,3-6 0,2-2 339,3-3 1,8 2-200,-4-7 0,3 2-40,-7-1 0,-5-3-341,-10 7 0,3-1 116,-7 1 0,-7 3-137,-7-3 1,-3 2 131,-2-2 0,-7 8-442,-2-4 0,-10 6 159,-5 0 1,-4 2-32,-5 7 0,3 0 509,-4 0 1,6 2-101,4 3 1,4 7 175,6 7 0,1 8-55,3 1 0,-1 1 425,7 4 0,-1 2-194,5-2 0,1 5-341,4-5 1,5-5-320,9-4 1,3-8-491,6-2 0,12-6 224,2-8 1,15-8-412,0-6 0,-2-7 219,-2-7 0,-8-7 659,3-3 0,-4-9 0,-1-4 0</inkml:trace>
  <inkml:trace contextRef="#ctx0" brushRef="#br0">14048 1208 8240,'-15'2'302,"1"3"0,-5 4-106,0 10 1,-4 10 943,4 8 1,0 5-434,4 0 0,3 6-6,2-1 1,4 0-250,6-4 1,3-7-530,7-2 1,13-11-126,20-4 1,26-9 201,-24-7 0,0-2 0,3-5 0,1-3 0,4-1 0,0 1 0</inkml:trace>
  <inkml:trace contextRef="#ctx0" brushRef="#br0">10891 1152 8164,'-8'-15'199,"4"1"1,0 5 980,0-1-655,2 1 1,-6-6-182,3 1 0,4 5-252,-4-1 0,-3-6 100,-1-7 1,1 1-98,-2-2 1,1-4-19,-5-6 1,-7 1-103,-3 5 0,-6-1-146,-7 1 0,-6 6 55,-19 3 1,2-2-195,-11 2 0,2 0 336,7 5 1,-6 0-252,2 0 1,-10 1 146,36 8 0,-1 1 0,-2-2 0,-1 1-2,2 2 1,-1 1 0,2-1-1,0 0 29,-30-2 0,30 4 1,0 0 6,-2-1 0,0-1 0,-1 0 0,0 0 25,1 1 1,1-1 0,-3 1 0,0 0-201,0 1 1,0 2-1,-1-1 1,0 0 118,1-1 1,0 2 0,-2 1 0,-1 2 46,-4 1 0,0-1 0,-1 1 1,0 0 26,-1 2 0,-1 0 0,2-2 0,0 1 6,4 3 0,-1 1 0,-5-2 0,-1 0 4,-1-1 1,0 0-1,0 2 1,-1 1-226,3-1 1,1 1 0,-2 2-1,0 0 353,1-3 0,1 1 0,-4 2 0,1-1 83,-1-1 0,2-1 0,5 1 0,2-1-166,6-1 0,1-1 0,-32 2 153,3 1 1,1-6-55,9 6 0,-1-7-97,5 2 1,6-4 161,4-1 1,4 7-394,6 2 1,-3 5 369,7 5 1,0 3-554,4 7 1,-6-1 17,-2 1 0,0-1 60,-1 0 0,8-5 553,2-4-873,6-4 625,14-7 0,2 5 0,6-5 0</inkml:trace>
  <inkml:trace contextRef="#ctx0" brushRef="#br0">6768 640 8518,'-27'9'-127,"4"1"1,-3 4 126,7 5 0,-6 8 0,1 1 0,-10 8 664,-9 12 0,-14 2-788,22-21 1,-1-1-1,-3 1 1,-1-1 181,-5 1 1,0-1-1,7-2 1,2-1 70,0-1 0,1-1 0,-25 15 390,7-5 1,17-5 17,12-4-627,13-3 0,19-9 31,16-2 0,25-4 20,22-6 0,-26 1 0,3 0-1728,6 1 0,1 0 1767,6-1 0,0 0 0,-5 2 0,0 0 0,7-2 0,2-2 0,1 1 0,-1 0 0</inkml:trace>
  <inkml:trace contextRef="#ctx0" brushRef="#br0">1508 5061 8470,'-8'0'1475,"3"0"-1394,10 0 0,9 0 279,10 0 0,7 0-119,2 0 0,5-6-414,-5-4 0,5-2 191,-5-3 0,1 3-812,-6 2 1,-6 4 492,-3 6 1,-8 0-447,-1 0 747,-7 13 0,-3 2 0,-8 14 0</inkml:trace>
  <inkml:trace contextRef="#ctx0" brushRef="#br0">1508 5260 8640,'7'6'250,"1"4"599,-3 9 0,-3 5-295,2 9 0,-2 5-6,-2 9 0,0 4-214,0 5 1,-2 8 25,-2 2 0,-3 2-20,-2-2 1,-2-4 46,6-10 0,0 0-491,5-9 1,2 1 154,3-11 0,4-6-561,10-8 0,3-10 317,7-4 0,5-6-308,4-9 1,-1-6 131,1-12 1,-1-1 368,6 1 0,0-7 0,-1-1 0</inkml:trace>
  <inkml:trace contextRef="#ctx0" brushRef="#br0">2119 4805 8349,'0'-8'-50,"0"-4"1,0 12 137,0 0 0,1 12 160,4 12 1,3 11 181,6 7 1,1 14 179,-1 10 0,-5 10-607,-4-36 0,0 0 1,-1 38 216,6-2 0,-7 1 57,2-1 1,-4-7-85,-1-7 1,0-5 67,0-5 1,0-11-180,0-13 0,0-5-63,0-9-532,0-6-33,0-2 0,2-20 607,3-10 1,3-9-791,6-10 1,6-4 287,4-1 1,-2 3 224,2 7 1,-2 5-115,2 9 1,3 3 275,-4 7 0,-1 6-4,2 3 0,-7 5 241,2 5 0,0 3 297,-4 6 0,0 5-234,-10 0 1,5 11 232,-6-1 1,-1 4-156,-7 0 0,-9-1-74,-6 6 0,-6-5-56,1 5 0,-3-5-209,-1 5 0,1-11 67,3 1 1,-1-9-161,6 0 0,-5-10-524,5-4 0,5-5 264,5-5 0,6-10-221,-2-14 1,3-7 588,2-12 0,13-8 0,3-9 0</inkml:trace>
  <inkml:trace contextRef="#ctx0" brushRef="#br0">2887 4947 8356,'-8'15'138,"-5"5"63,4 4 1,-6 4 322,-4 5 0,2 5-140,-7 10 0,2-3 308,-1 8 1,2-6-168,7 5 1,6-6 28,3 1 1,5-4-145,5-5 0,4-3-329,10-7 1,5-11-596,9-2 0,4-11 437,5 1 0,-4-11-437,0-8 0,-5-7 262,5-7 1,0 1-1226,5 3 0,-7-1 1477,-3 6 0,-3-6 0,-1 2 0</inkml:trace>
  <inkml:trace contextRef="#ctx0" brushRef="#br0">3441 5516 8349,'10'0'-46,"-1"0"1078,-6 0-606,4 0 0,-7 2 38,0 2 1,-4 11-116,-5 8 1,-1 12-1161,-9 8 0,-3-1 811,-1 6 0,-4 2 0,-2 1 0</inkml:trace>
  <inkml:trace contextRef="#ctx0" brushRef="#br0">3669 4649 8254,'1'-8'-324,"4"3"1,-2 5 118,7 5 0,-1 9 853,5 10 1,0 9-224,1 5 0,-6 9 232,1 5 0,-7 10-47,2 4 1,1-1-284,-1 1 1,-1-6-222,-4 2 1,2-3 91,3-3 0,-4-7-313,4-6 0,-3-7 202,-2-7-196,6-7 0,-3-3 38,7-10-384,-7-2 0,9-14 88,-2-2 1,2-4-30,3-1 1,-1 1 417,0 4 1,0-2-140,1 6 0,-1 0 185,0 5 0,0 5-101,0 0 1,-4 11 145,-1-2 0,-5 3 27,0-3 0,3 5 200,-3 0 0,1 0-108,-5-5 1,-2-4 201,-2-1 0,-4 1-138,-6 4 0,-2 0-144,-3 1 1,1-6-121,-5 1 0,-1-1 89,-4 5 0,4-6-608,0-3 1,7-4-177,-2-1 1,3-3-1165,2-6 1827,6-13 0,2-21 0,6-8 0</inkml:trace>
  <inkml:trace contextRef="#ctx0" brushRef="#br0">4166 5232 8191,'14'0'-4,"1"0"592,-1 0 0,0 0-141,0 0 0,5-2 89,0-3 1,7-3-160,-3-6 1,4 0-437,2 0 0,-3-2-29,-2-3 0,1 3-74,-6-3 0,-1-1-6,-9 1 1,-3-5-662,-6 5 453,0 0 0,-6 5 74,-3 0 1,-10 6-252,-5 3 0,2 4 141,-2 1 0,2 0 356,-2 0 0,-1 1 112,6 4 0,0-2 245,5 6 0,4 3 277,1 6 0,1 0-315,-1 6 0,1 1 72,3 8 1,3-3-3,-2 3 0,2 2 56,2-2 1,0 0-91,0-4 0,0-2-302,0-4 1,5 3-97,0-7 0,10-1-310,0-3 1,7-7-53,-3-4 0,11-2 241,-2-2 1,5-3-1304,0-7 1523,4 1 0,5-24 0,1 3 0</inkml:trace>
  <inkml:trace contextRef="#ctx0" brushRef="#br0">4664 4706 8325,'1'-8'-111,"4"3"1,3 3 186,6 2 0,1 0 204,-1 0 1,2-4-273,2-1 1,0-5 38,6 6 1,-5-6-96,4 6 1,-5-6 81,1 5 1,1 1-91,-1 4 1,0 0 39,-5 0 0,-6 1-1,-3 4 0,1 8 146,-1 5 1,0 8-131,-5-3 1,0 11 283,0 4 1,-5 3-76,0 1 0,0 7 178,5 3 1,0 7-109,0-2 0,0 3 19,0-8 1,0-3-123,0-2 0,0-9-39,0-5 0,0-4-34,0-6 1,0-2-242,0-7 0,-6 0-319,-3 1 0,-10-6 244,-5 0 1,-3-5-636,-1 0 0,-7-2 41,-3-2 808,-3 0 0,-8 6 0,-2 2 0</inkml:trace>
  <inkml:trace contextRef="#ctx0" brushRef="#br0">6285 4606 7695,'14'0'734,"8"0"-434,6 0 1,1 0-346,4 0 0,2-6-69,-2-4 1,5-2-223,-5-3 0,0 1 56,-4 0 0,-6 1 199,1 4 0,-8-4-657,-2 4 738,0 2 0,-12 1 0,4 6 0</inkml:trace>
  <inkml:trace contextRef="#ctx0" brushRef="#br0">6583 4578 8048,'-8'9'336,"4"1"1,-3-1-42,3 5 1,-1 7 293,5 3 1,0 9-130,0 5 1,0 4 136,0 6 0,-5 7-73,0 7 1,-6 1-73,2-2 1,-2-9 94,1 1 1,-1-4-161,6-7 1,1-2-403,4-12 1,1-6 103,4-3 1,3-9-549,6-6 1,5-4 354,0-4 0,6-11-1336,-1-8 1,9-4 87,5-1 1352,3-1 0,2 1 0,0-1 0</inkml:trace>
  <inkml:trace contextRef="#ctx0" brushRef="#br0">6853 4905 8251,'-22'0'-230,"3"0"1,8 0 684,2 0 529,6 0-116,-4 0 0,10 1-280,7 4 0,7-3 144,16 2 1,9-2-207,5-2 0,0-2-34,-4-2 1,4-4-400,1-7 0,-7 3 52,-8 2 1,-3-1-245,-2 7 0,-7-3 131,-7 2 0,0 4-2428,-4-4 2396,-4 4 0,7 7 0,-5 2 0</inkml:trace>
  <inkml:trace contextRef="#ctx0" brushRef="#br0">7706 5004 8082,'-7'0'505,"0"-6"1,7 6-19,0 0 0,0 8 179,0 11 0,0 1-211,0 4 0,-1 8-329,-4-4 0,-3 4 60,-6-4 0,-5 5-1185,0 0 1,0-4 998,5-6 0,-7-5 0,-1 2 0</inkml:trace>
  <inkml:trace contextRef="#ctx0" brushRef="#br0">8446 4464 8136,'0'-14'0,"0"0"59,0-1 0,-5 1 83,0 0 1,-1 1-1,3 2 1155,-2 2-912,-6 6 0,3-2-138,-6 10 1,-5 2 56,0 8 1,-6 10 83,1 3 0,-1 10-16,1 0 1,-1 10-79,6 4 0,-3-2 142,7 2 0,0-1-101,10 1 1,0-3-288,5-6 1,11-4 127,3-6 0,12-1-508,2-13 0,7-6 43,8-9 0,-1-15-155,1-8 0,4-12-843,1-7 1,1-5 343,-2-4 0,-4 2-141,-1-2 0,-7 4 1084,-11 6 0,-2-3 0,-3 7 0,3 0 0</inkml:trace>
  <inkml:trace contextRef="#ctx0" brushRef="#br0">8574 4123 8201,'14'-7'0,"2"6"-615,3-4 0,-2-1 428,7 1 1,-1 0 523,6 5 1,-1 0 245,1 0 0,-1 0-244,1 0 1,-2 0 153,-4 0 1,2 0-122,-6 0 1,-4 7-210,-6 2 0,-4 4-16,4 1 1,-5 2-74,0 3 1,-2 9 77,-2 10 1,-2 0-286,-2 5 0,0 2 169,-5 12 1,1 0 63,-2 0 1,-1 0 107,7 0 1,-1 0 36,5 0 1,0-5 59,0 0 1,5-6-102,-1 1 0,3-4-13,-3-5 0,-2-4-41,3-5 0,-4-1-195,-1 1 0,-8-6-119,-6 1 1,-6-7 104,-9 2 0,-7-3-743,-7-2 0,-7 1 397,-12-1 0,4 5 405,-4 0 0,-6 1 0,-1-1 0,-4 5 0,-3 3 0</inkml:trace>
  <inkml:trace contextRef="#ctx0" brushRef="#br0">10536 3938 8278,'0'-14'0,"0"4"149,0 1 56,0 6 0,6-1 183,4 14 1,-1 3-58,5 15 0,-6 0 5,11 15 1,-13-3-83,4 7 1,-2-1 59,-3 1 0,-1 4-111,-4 6 1,-1-1-102,-4 1 1,2-5-177,-7 1 0,2-12 63,-1 1 1,-4-4 15,4 0 0,1-5 12,-2-9 1,6-5-228,-6-10 0,7-1 58,-2-3 0,4-5-178,1 0 0,6-8-35,4-11 0,9-3-6,4-6 0,9-2 68,1-4 1,0 9 137,-4-3 1,-3 4 254,-2 0 1,1 5-175,-6 10 1,5 3 446,-5 6 1,0 1-163,-5 4 1,-1 3 203,-4 6 0,2 5-13,-6 0 0,0 1 6,-5-1 1,0-3-144,0 3 0,-11 2-49,-3-2 1,-10 6-170,0-1 1,-4-2 112,-5 1 1,1-5-676,-6 1 0,8-10 11,2-4-415,-1-3 0,15-10 67,0-7 1,9-11 861,15-12 0,5-10 0,14-2 0</inkml:trace>
  <inkml:trace contextRef="#ctx0" brushRef="#br0">11360 4066 8219,'15'-14'1075,"-7"6"0,-8 8-493,-10 9 1,-9 15-100,-5 4 1,-4 12-132,-5 3 1,-2 1 327,-3 8 1,-1 0-384,5 5 1,8-5 203,7 0 0,11-11-570,8 2 1,9-12 100,15-2 1,6-7-987,13-8 0,6-6 573,3-3 0,-2-5-1418,2-5 0,5-3-1134,5-6 2933,6-7 0,0 4 0,6-7 0,0-1 0,2-2 0</inkml:trace>
  <inkml:trace contextRef="#ctx0" brushRef="#br0">12526 3654 8142,'-14'-27'0,"0"3"-1656,6 10 1656,2 8 0,6 12 0,0 3 0,0 7 0,0 8 0,6 3 0,3 15 0,4 4 318,1 11 0,5 1 40,0 4 1,5-4-152,-5 4 0,0-8 12,-5-2 0,-5-6 110,1 1 1,-7-3-190,2-1 0,-4-5-188,-1 0 0,0-11-189,0 1 0,0-9 43,0 0 75,0-3 0,-1-4 280,-4-2-316,4-4 0,-6-7 21,7-4 181,-6 3 39,4-4-31,2 6 1,8 2 69,6 2 1,5 4-110,0 6 0,0 1-2,-4-1 1,-1 0 15,0 0 0,-5-1 233,1-4 62,-7 4 392,3-5-534,-6 6 1,-6-1 70,-3-4 1,-4-1-362,-1-3 0,-2-3 156,-3 2 1,2-2-148,-7-2 1,7 0 59,-2 0 0,-2-6-546,2-4 1,5-3 247,4-1 0,7-6-710,-1-4 0,8-3 618,6-1 1,9-1 427,4 1 0,4 6 0,2-11 0,-1 3 0</inkml:trace>
  <inkml:trace contextRef="#ctx0" brushRef="#br0">13152 4222 8141,'14'0'-33,"0"0"1,-1 2 163,-4 3 1,4-2 235,-3 6 0,4-6-71,5 2 1,1-3-351,4-2 0,4-2-48,1-3 0,1-7-95,8-7 0,-7 0 28,2 5 1,-9-2 202,-5-3-337,-3 3 1,-8-4 95,-3 5 1,-15 3-97,-4 2 0,-15 4 64,1 6 0,-5 0 261,0 0 0,1 0 22,-6 0 1,7 6-141,-3 4 0,6 2 614,4 3 1,4 4-248,6-1 0,1 8 306,3-3 0,4 4-191,6 2 1,2-1-341,2 1 0,6-6 91,9 1 1,3-7-989,6 2 0,2-4 235,4-6 0,3-4-29,11-10 0,4-9 645,10-10-367,-4-9 1,12-3 0,-6-7 0</inkml:trace>
  <inkml:trace contextRef="#ctx0" brushRef="#br0">14048 3810 8120,'-15'14'-352,"1"0"1,-6 9 145,-4 5 0,-3 2 1146,-1 8 1,-1 5-315,1 4 0,-1 2-372,1-2 1,1-2 65,3 2 0,5-8 132,10-1 1,3-8-543,6-1 0,12-7 146,7-8 1,8-6-575,6-3 1,4-12 340,5-7 0,7-2-943,3-7 1,4 1 486,0-2 1,4 3 376,-3 7 1,3 6-1,-9 2 1</inkml:trace>
  <inkml:trace contextRef="#ctx0" brushRef="#br0">2048 6923 8393,'-27'2'-295,"3"3"-658,4-4 1367,12 12 661,1-5 0,9 4-128,3-2-589,9-4 1,8-6-25,7 0 1,5 0-107,4 0 1,-1-6-367,0-4 0,0-1 112,1 2 0,-5-2 259,-9 6 0,-4 0-17,-6 5 0,-6 2-2248,-3 3 0,-3 9 2032,-2 10 0,-13 2 0,-3 3 0</inkml:trace>
  <inkml:trace contextRef="#ctx0" brushRef="#br0">1977 7094 8393,'0'-8'555,"0"14"0,4 10-54,1 13 0,5 5-168,-6 4 0,3 11 85,-3 8 1,-2 2-309,3 7 0,-8 2 384,-2 8 0,-5-5-32,6 0 0,-1-6-104,5-9 0,0-5-323,0-4 1,6-9 212,4-5 1,9-10-398,4-9 1,4-6 176,2-8 1,4-3-563,0-7 0,7-6 320,-3-12 1,0 4-1074,1 0 0,0 7 1287,4-2 0,-2 6 0,-1 2 0,1 0 0,-2 2 0</inkml:trace>
  <inkml:trace contextRef="#ctx0" brushRef="#br0">2574 6852 8309,'-5'-20'0,"0"-4"0,1 4-245,4 1 588,0 3 0,6 3-63,3 4 0,9 6-94,1 12 0,6 15 51,-1 18 0,-2 6 42,2 13 1,-7 1-380,2 14 1,-8 1 232,-2-1 1,-7-34-1,0 0-23,0 1 1,0-1 0,0 37-48,-2 2 1,0-15-4,0-9 0,-5-8 60,0-11 0,-4-5-116,4-10 290,0-2-330,5-13 0,0-3 127,0-10 0,0-11-634,0-12 0,4-4 408,5-11 0,2 4-427,13-8 0,0 9 357,4 4 0,-4 4 39,-1 2 0,1 12 105,5 7 1,-6 6-123,1 3 1,-5 8 385,5 6 1,-7 2-67,2 7 1,-5-1 377,-4 2 0,1 3-44,-7-3 0,1-4 106,-5-1 0,-6 2-180,-4-2 0,-7 4-58,-2-4 0,-6 5-396,1-5 1,-1 5 144,1-5 1,2-5-857,3-5 1,3-6 406,-3 2 0,10-5-1978,4-5 2339,3-9 0,2-14 0,0-9 0</inkml:trace>
  <inkml:trace contextRef="#ctx0" brushRef="#br0">3413 7492 8417,'14'0'327,"-5"0"-155,1 0 1,-7 8 331,2 6 1,-4 2 43,-1 8 1,-6 4-152,-3 5 1,-6 7-765,-4-2 0,4-4 259,-4 0 1,9-6-2009,5-4 2116,4-4 0,7-12 0,2-2 0</inkml:trace>
  <inkml:trace contextRef="#ctx0" brushRef="#br0">3939 6497 8242,'0'-8'667,"0"3"69,0 10 1,1 6-326,4 13 0,-3 6-152,2 12 1,3 9 14,-3 6 1,0 8-462,-9 10 0,3 0 232,0-35 1,0 0 13,0 34 1,2 2 17,0-9 1,0-11-166,0-8 1,2-7-177,2-8 1,-1-3 23,7-16-80,-7 4 255,10-17 0,-10-1 18,6-9 0,-4-10 178,5-5 1,-6-3-549,6-1 1,-1-1 299,5 1 0,1 6 29,-1 3 0,0 5 173,0 4-140,1 4 0,-1 12 135,0 4 1,0 9-109,0 4 0,-4-1 402,-1 2 1,-4 0-11,5 4 0,-7 5 68,2 1 1,-4-6-68,-1-4 0,-6-1-128,-4 6 1,-7-2-293,-2-4 1,-8 3 131,-1-7 1,-1 3-184,-4-8 1,-2 2 129,2-11 0,5-1-874,4-4 0,2-1 150,-2-4 700,4-9 0,5-15 0,1-7 0</inkml:trace>
  <inkml:trace contextRef="#ctx0" brushRef="#br0">4266 7279 8211,'25'-5'262,"3"0"0,2-4 416,8 4 0,2-6 82,-7 2 1,5-4-293,-5-1 0,5 0-358,-5-1 1,-4-1 107,-6-2 0,-10 0-412,1-6 0,-4 6 27,-1-6 1,-2 2-109,-7-2 1,0-1 35,0 6 1,-8 0-198,-7 5 1,-5-1 43,-9 1 1,1 6 115,0 4 0,-6 2 176,1 2 0,0 2-88,5 2 0,5 9 747,5 6 1,2 6-33,2-1 0,4 9 214,1 5 0,5 3-378,0 2 0,2-2 43,2-3 0,2 1-305,2-6 1,6 5 111,9-5 0,3-4-1051,6-6 0,6-11 28,-1-3 0,8-6-376,1-3 1,1-14 397,4-10 639,-2-9 0,-3-10 0,1 1 0</inkml:trace>
  <inkml:trace contextRef="#ctx0" brushRef="#br0">5005 6810 8818,'-22'6'1599,"0"10"-1068,3 12 1,2 9-4,-7 10 1,5-1-123,-5 6 0,7-6-161,-2 1 0,9-4-319,6-5 1,2-5 133,2-10 0,8-2-778,6-7 1,7-7 299,7-7 0,7-8 17,3-11 0,3-5-688,2-9 1,-2 1-47,-3-6 1039,-4 7 1,-5-10 0,-1 4-1</inkml:trace>
  <inkml:trace contextRef="#ctx0" brushRef="#br0">5105 6525 8168,'14'0'74,"0"0"0,0-4 184,0-1 1,2-5-231,3 6 0,-1-6 112,5 5 1,-4 1-21,5 4 1,-2-2 157,2-3 0,-2 4-37,-3-4 1,-3 5-114,3 5 1,-4 3 90,0 6 1,-6 6-106,1 4 1,-7 6-11,1 8 0,-2 8 5,-2 15 0,0 4-191,0 6 1,0 5 175,0 0 0,0 5-10,0-6 0,5 0 61,0-9 1,-1-8 102,-4-6 0,0-12-110,0-2 1,0-8 156,0-6 1,0-4-155,0-6 0,-8-6-139,-6-3 0,-2-3-205,-7-2 0,-3 0-432,-7 0 1,-3 0 178,-7 0 0,-1 0 456,-3 0 0,-10-7 0,-8-1 0</inkml:trace>
  <inkml:trace contextRef="#ctx0" brushRef="#br0">6725 6468 8220,'8'-9'-37,"7"0"1,7 4 209,11-5 0,3 6 514,7-6 0,1 2-658,3-1 1,-7-2 27,3 6 0,-10-5-1482,0 6 631,-9-7 61,-4 9 1,-12-3 732,-3 10 0,-10 3 0,-3 6 0</inkml:trace>
  <inkml:trace contextRef="#ctx0" brushRef="#br0">6924 6540 8201,'-22'7'-1034,"8"1"1769,9-3 1,4-2-141,1 7 0,0 1-50,0 8 1,0 3-34,0 6 1,5 9-187,-1 5 0,-1 9 271,-7 10 1,-4-2-125,-6 2 0,1-4 76,3-5 0,-1-3-194,7-6 1,-1-7-286,5-2 1,2-11 85,2-4 0,9-5-174,6-4 0,11-4-824,-2-6 0,10-1 526,0-4 1,8-5-3078,1-9 3393,1-3 0,1-6 0,1 0 0</inkml:trace>
  <inkml:trace contextRef="#ctx0" brushRef="#br0">7692 6355 8145,'-9'-18'102,"-1"4"1,1-3 296,-5 7 0,-1 4-77,1 1 0,-2 5 121,-3 5 1,-4 4-122,-10 10 0,1 8-71,-6 6 1,2 12 500,-2-3-410,3 4 1,8 3 154,3 3 1,4 5-307,6 5 0,6-4 295,3 4 0,3-10-92,2-5 0,7-9-368,2-5 0,10-4 101,5-6 1,9-8-401,5-11 1,9-4-237,6-4 1,0-6-573,-1-9 1,7-3-44,-7-6 0,-1-2-644,-14-3 1768,-2 2 0,-6-3 0,-4 5 0,-6 1 0,-6-1 0</inkml:trace>
  <inkml:trace contextRef="#ctx0" brushRef="#br0">7977 6824 8238,'9'-10'0,"1"1"0,-6 6 668,6-2 120,-1 3-295,5 2 1,-6 4-449,-3 5 1,-3 2 83,-2 13 0,-8 0-300,-6 4 1,-1 0 103,-4 1 1,5-1-534,5 1 1,-2-7 146,6-3 453,0-10 0,5 4 0,0-5 0</inkml:trace>
  <inkml:trace contextRef="#ctx0" brushRef="#br0">8432 6596 8088,'14'-6'1337,"0"-3"1,5 1-1244,0-2 0,6 6 83,-1-6 1,4 1 274,5-6 0,-1 1-501,6 0 0,-2 0-49,2-1 1,2 1-839,-7 0 0,-6 5 249,-8-1 687,-3 7 0,-2-3 0,0 6 0</inkml:trace>
  <inkml:trace contextRef="#ctx0" brushRef="#br0">8943 6099 8118,'10'0'0,"-1"0"0,-4-5 166,5 0 0,-1 1 294,5 4 0,0 0 80,1 0-180,5 0 1,-4 6-494,3 3 1,-3-1 100,-2 2 0,0 4-80,0 5 1,-1 6 123,-3-1 0,1 9-43,-7 5 1,1 8 117,-5 1 1,0 5 89,0-4 1,-1 4-61,-4-5 0,3 5 255,-3-4 1,-1 4 49,1-5 0,-4 1-96,4-6 1,-4-5 1,4-4 1,-6-5-79,1-4 1,-2-4-206,-2-5 1,-1-3 121,1-2 1,-6-2-670,-4-4 1,-9-2 5,-5 3 0,-5-4-302,-4-1 0,1 0-312,-6 0 1,8-1 1109,1-4 0,0-9 0,7-8 0</inkml:trace>
  <inkml:trace contextRef="#ctx0" brushRef="#br0">10593 5672 8122,'4'21'166,"1"3"1,6 10 613,-1 9 0,2 11-231,3 7 1,-8 9-676,-2 1 1,-3 2 486,-2 7 1,-2-6-221,-3 2 1,2-9 10,-6-6 1,6-10 151,-2-9 1,3-5-397,2-9 245,0-6 0,-1-8-309,-4-9 1,3-5 73,-2-5 0,2-4-416,2-10 0,5-5 545,0-9 0,10 2-394,0-7 0,4 1 86,-1-1 0,0 5-38,6 9 0,-2 4 107,1 6 1,3 1 154,-7 4 1,4 4 83,-4 10 0,3 3-72,-7 6 0,2 2 386,-8 2 0,-2 3-155,-2 3 0,-4 1 59,-1-6 1,0 6 35,0-1 1,-6-2 0,-4 2 0,-4-5-162,-5 4 0,-1-5-247,-4 1 0,-1-3-424,6-2 0,0-6 264,4-4 0,3-4-874,2-4 1,4-12 1140,6-13 0,13-12 0,2-9 0</inkml:trace>
  <inkml:trace contextRef="#ctx0" brushRef="#br0">11403 5843 8122,'5'-10'308,"0"1"38,-1 6 0,-5 4 190,-4 14 1,-5 5 514,-8 9 1,0 5-195,-6 4 1,6 10-347,-6 4 0,8 3 86,2 2 1,6-2-160,8-3 0,3-9-268,7-10 0,10-4-455,13-6 1,11-8-645,-1-11 1,9-2 143,0-2 0,12-11-2061,7-3 2450,0-10 0,6 2 0,-6-7 0</inkml:trace>
  <inkml:trace contextRef="#ctx0" brushRef="#br0">12583 5374 8015,'0'20'110,"0"2"1,0 10 229,0 6 0,0 3-1,0 16 0,0 3 202,0 11 1,0 5-2349,0 0 1846,0-7 1,0-4 49,0-3 1,0-6 62,0 1 0,0-3-260,0-11 0,0-5 44,0-15-91,0-2 66,0-13 1,6-5-230,4-13 1,3-2 681,1-17 1,0 4-738,0-8 0,5 3 346,0 1 0,2 7-93,-2 3 1,1 5 228,4 5 1,-2-2-88,-3 6 0,-3 6 256,3 9 0,-5 4-148,-5 5 1,-2 0 385,-7 9 0,0-2-141,0 7 0,-8-3 30,-6-2 1,-1 1-150,-4-1 0,-1-1-88,1-3 1,-2-1-436,2-8 1,4 2 190,-4-8 0,3-2-897,2-2 0,-1-4 490,1-1 0,6-6 483,4-4 0,-4-15 0,0-5 0</inkml:trace>
  <inkml:trace contextRef="#ctx0" brushRef="#br0">12995 6141 8015,'45'-14'-3,"2"0"96,-9 0 0,1 0 199,-1-1 0,2-5-2,-7-4 0,3-1 296,-7 1 1,2-1-592,-7 6 1,-3-5 33,-2 5 0,-5-4-385,-5 4 0,-2-2 208,-7 2 1,-2 8-107,-3-3 1,-4 3 140,-10-3 1,-2 6-199,-2 3 0,-4 5 171,3 5 1,-3 3 339,-1 6 1,4 11-249,0 4 1,5 8-18,-4 1 0,5 3 1607,-1 2 1,10 5-8,4-1-1223,4 0 1,1-4-98,0 0 1,12-7-942,7-3 545,7-9 1,4-10-956,3-9 0,5-12 582,9-7 1,10-13-239,9-11 0,-32 16 0,0-1 578,-1-1 0,0 0 0,2-2 0,0-1 0,-3 1 0,1 1 0</inkml:trace>
  <inkml:trace contextRef="#ctx0" brushRef="#br0">14019 5488 8015,'-22'6'0,"-6"8"828,-1 10 1,-1 9-265,-8 5 1,2 14 59,-2 5 1,3 3-78,7-3 1,6-2-42,3-3 1,9 0-314,5-9 1,13-4-157,11-10 1,11-4-884,18-6 0,4-6 610,9-13 0,12-11 15,-31 4 1,1-1-1,6-6 1,0-2-1,5 1 1,0 0-1</inkml:trace>
  <inkml:trace contextRef="#ctx0" brushRef="#br0">16934 1066 8157,'0'-8'-461,"6"2"-169,4 6 1,2 0 1402,2 0-464,7 0 0,7-2-117,10-2 1,3 1-163,2-7 0,-2 1-253,-3-6 0,2 6 81,-7-1 0,-6 3-744,-8-3 886,-4 4 0,-7-1 0,-1-1 0</inkml:trace>
  <inkml:trace contextRef="#ctx0" brushRef="#br0">17147 1080 8279,'8'23'0,"5"-1"-261,-4-3 0,-1 3 392,1 6 1,-4 2 618,5 3 0,-7-3-590,2 4 0,-4 0 80,-1-1 1,-1 7-369,-4-2 0,-3 1 104,-6-1 1,-1 2-48,1-7 0,0 0 63,0-4 0,1-7-251,4-3 1,-2-8-192,6-2 275,0-6 371,5 4 0,6-9-80,4-3 0,9 2 174,5-6 0,4-1-66,5-4 1,4 4-98,5 1 1,-2 0 19,2-6 1,-4 1-441,5 0 0,-2 0 125,-8-1 168,-6 1 0,0 0 0,-5 0 0</inkml:trace>
  <inkml:trace contextRef="#ctx0" brushRef="#br0">17474 2161 8258,'-14'-14'427,"0"-1"-256,6 8 1,1 2 415,7 10 0,7 10-75,2 14 0,4 12-140,1 11 1,-1 3-35,-4 2 0,2 5-70,-6-1 1,0 6-352,-5-6 1,0-1 284,0-8 1,4-4-477,1-10 0,0-5 144,-5-9-1178,0-4 925,6-6 0,-4-12 23,3-7 0,-9-14-183,0-9 0,-3-9-240,3-10 0,2-10 233,-3-9 0,4-2 243,1 2 0,-5 2 299,0 8 1,0 5 7,5 4 0,0 9 0,0 5 0,7 4 106,2 5 0,4 10 96,1 9 1,7 4 493,2 1 1,6 3-320,4 7 1,3-1 278,7 10 1,0-3-46,-1-2 0,-5 5-97,-4 0 1,-3 5-136,-2-5 0,-6 4 52,-3-4 0,-9 6-63,-5-1 1,-7 9-50,-8 5 1,-15 11-281,-22 8 1,19-26-1,-1 1-185,-6 4 1,-1-1-1,3 0 1,1 0-181,1-2 0,0 0 0,3-1 0,0-2 112,-25 22 1,6-9 169,9-10 0,3-10 44,7-4 0,0-9 0,-1-4 0</inkml:trace>
  <inkml:trace contextRef="#ctx0" brushRef="#br0">17531 3426 8101,'0'24'-610,"0"0"0,0 1 2054,0 8-844,6 3 0,-3 9-87,7 2 1,-7 5-33,2 10 1,-4-4-183,-1 4 0,5-4-48,0-1 1,0-2-265,-5-3 0,0-3 115,0-6 0,0-8-391,0-7-144,0 1 137,0-14 0,-2-2-309,-3-13 0,2-14 292,-6-15 0,4-5-52,-5-9 1,7-11 38,-2-3 0,4-14 16,1 0 1,0-3-110,0 3 1,1 1 403,4 4 0,5 5 56,9 8 0,1 11 160,4 9 1,7 6 85,-2 8 0,9 1-150,0 14 0,-2-1 474,2 5 1,-8 6-243,-2 4 0,-1 9 108,-8 4 0,-1 4-45,-9 2 1,-3-2 44,-6-4 0,-1 6-324,-4-1 0,-4 1-145,-10 4 0,-3-3-43,-7-2 1,-1-1 114,-3-3 1,3-4-246,-3-6 0,3-1 60,1-3 0,6-4-166,-1-6 165,7 0 326,-4 0-179,13 0 0,2 1-26,6 4 0,6 5 321,4 9 0,10-2-77,9 7 1,1-1 149,7 6 1,6-1-62,5 1 0,5-1-41,-1 1 0,-3-3-68,-1-2 0,-4-3-50,-1-7 0,-1-6 13,1-4 0,0-2 22,-1-2 1,1-8-256,0-6 0,-1-11 61,1-8 0,0-9-818,-1 0 1,-7-7 404,-7-8 1,-1-5-1651,-8 1 0,0-2 2033,-5 1 0,4-1 0,-4-4 0,-6 6 0,-5 2 0</inkml:trace>
  <inkml:trace contextRef="#ctx0" brushRef="#br0">18043 1052 8190,'0'-36'0,"0"-5"-210,0 3 0,0 1 89,0-1 1,-5 5 666,0-5 1,-4 12-188,4-3 1,-6 5-107,2 1 0,-6 1-97,-4 3 1,-4 3 77,-11-3 1,3 3-36,-7 2 0,0 0-17,-5-1 0,-2 6-177,2-1 1,-3 3 126,8-3 1,-4 2-159,-6 3 0,-2 4 83,-7-4 0,0 4-60,0 1 0,5 0 113,0 0 1,11 0 16,-2 0 1,5 6-45,0 3 1,8 6-4,6 4 1,1 3-133,-6 6 1,6 1 143,-1-1 1,0 8-179,-4 7 0,-5 7 94,-1 12 0,-3 3-365,3 6 0,13-35 0,0 1 328,2 0 0,0 1 0,-3 2 0,1-1 4,4 3 1,1 2-1,-3 3 1,2 2 41,2 0 1,1 2-1,-1 3 1,0 1 78,5-1 1,1 1 0,-3 3 0,1 2-202,1 1 0,1 1 0,-1 3 0,1 0 230,1-1 1,1 0 0,0 4 0,0 0-374,0-4 0,0-1 0,0 5 1,1 0 312,2-1 1,-1-1 0,-1 0-1,1-1-40,2-3 0,1-1 0,-1 7 1,1 0 40,2-1 1,0-1 0,3-1 0,1-1-74,0-4 1,1-1 0,3 3 0,1-1-271,0-2 1,1 1 0,3 5 0,1-1 134,0-7 1,1 0 0,2 5 0,2 1 28,3-6 0,3-1 0,5 6 0,2 0 62,3-1 0,1 1 1,4 1-1,1 2 130,-1 0 1,0 2-1,-12-19 1,-1 2-1,0-1-166,1 3 1,-1 1 0,-1-1 0,-1-2 0,0 0 0,-1 0 113,0-1 1,-1 0 0,1 0-1,16 20 1,2-1-51,-12-21 0,0-1 0,1-2 0,15 13 0,1-5-16,-7-7 1,0-4-1,-4-9 1,-1-4 270,32 14 1,-1-13-245,0-20 0,9-10 233,1-13 0,-38-1 0,-1-4-111,0-2 0,-3-5 1,2-11-1,-2-5-165,0-4 1,-2-3-1,1-4 1,-3-3 51,-1-2 0,-1-2 1,6-4-1,0-2-54,1-4 1,1-2 0,-8 20-1,0-1 1,0-1-162,0-2 1,-2-1-1,1-1 1,0-3 0,-1-2-1,0 1 48,-3-1 0,-1 0 1,-1-1-1,1-1 0,-1-1 1,-1 0 123,0-2 0,-2 0 1,1 0-1,0 2 1,0 1-1,0 0 40,0-1 1,0-1-1,0 1 1,0 1-1,0 0 1,0 1 132,0-1 0,0 0 0,0 0 0,-1 3 0,0 1 1,-1-1-79,0 4 1,-2 0 0,1-1 0,-1 0-1,0-1 1,-1 1 71,-3 2 0,-2 0 1,-1 0-1,1-5 1,-1-1-1,-1 0-12,-3 4 1,-1 1 0,0 0-1,-1-1 1,0 0 0,0 0-28,-1 2 1,-1 0-1,-1 0 1,-2-3-1,-2-1 1,-1 1 6,-1-1 1,-1 1-1,-1 1 1,-3-2-1,-2 1 1,-1 0-175,-2 1 0,-2 1 0,-2 0 0,-1 3 0,-1 2 0,-2 0 0,0 3 0,-1 0 0,-3 3 1,-17-18-1,-4 5-117,-5 10 0,-4 6 1,-9 3-1,-6 7 5,17 15 0,-2 4 0,-1 2 0,-1 0 0,-2 2 0,-1 3 84,-6 4 1,-2 3 0,1 2-1,6 0 1,0 3 0,-1 2-245,-10 2 0,-3 3 1,2 3-1,2 2 0,1 2 1,0 1 152,1 3 0,0 2 1,1 2 203,-2 1 0,1 2 0,2 1 0,10-1 0,2-1 0,-1 2 0</inkml:trace>
  <inkml:trace contextRef="#ctx0" brushRef="#br0">1763 2687 20401,'-1'-27'-1215,"-4"3"1,2-1 355,-7 6 1,3-5 441,-3 5 1,-3 1-49,4 3 0,-5 1 265,-5 0 0,1 1 41,-5 4 1,4-4 134,-5 4-167,0 2 1,-2-4 341,2 7 1,-3-1 287,3 5 1,-4 0-151,-5 0 1,-5 12 542,-10 7 1,-1 13 58,-3 6 1,-5 12-653,29-19 1,0 0 0,-1-2 0,1 0 99,-3 5 0,0-1 0,2-3 1,1-2 289,-24 24 1,5-3-85,9-6 0,5 0-95,9-1 0,3 1-190,7 0 1,6 1-469,3 3 0,4-1-254,1 6 1,0-6-134,0 1 1,8-7-52,6-2 0,2-5-304,7 5 1,-4-7 91,5 3 1,-5 2 135,5 2 1,-7 4 322,2 6 0,2 1 201,-2 3 0,-5 3 192,-5-3 0,-4 4 2,5 1 0,-6-7-37,6-3 1,-7 2 342,2-1 0,-4 4-18,-1-5 1,0-6 419,0-7 1,-1-3-707,-4 2 0,2-7 536,-7 2 1,7-9-38,-2 0-524,4-3 0,-4-7 279,0 1 1,1-6-309,4 6 1,1-7-516,4 2 0,-2 3 127,7 1 0,-6 4 36,6 1 0,-1 7 65,5 2 0,-1 6 15,-3 4 0,1 10 129,-7 9 0,1 14 38,-5 5 0,-1 8-207,-4-3 1,-2 3 922,-2-8 1,-4 8-421,4-8 0,3 8 429,1-3 0,3-7-107,2-7 0,7 1-269,2-1 0,4 6-174,1-2 0,-1 5-46,-4 5 1,4 3-26,-8-37 0,-1 1 1,0-2-1,0-1 28,1 0 0,0 0 0,-4 3 1,1 0-79,0 1 0,0 2 0,0 4 0,-2 1-144,0-2 0,0 1 0,-1 2 0,0 0 254,-1 0 1,0 1-1,0 2 1,1 2 27,-4 2 1,0 0 0,1 5 0,0-1 11,0-4 1,-1 0 0,-1 2 0,1 0-45,2-6 1,1-1 0,-1-1 0,1 0 1,1-1 1,2 0 0,2-5 0,0-1-174,1-3 1,2-1 0,11 36 53,2-12 0,5-9 112,-5-10 0,1-9-180,-1-5 1,2-4 64,3-5 0,1-5-83,-6-10 0,1-3 547,-1-6 1,-1 0-678,5 0 1,3-3-767,7-6 1100,3-1 0,7-17 0,0 5 0</inkml:trace>
  <inkml:trace contextRef="#ctx0" brushRef="#br0">4166 10705 9286,'-8'6'793,"2"2"-496,6 6 1,-5 2 89,1 3-352,-8 3 0,9 8-169,-6 3 0,1-1-1231,-2 6 1365,-2 0 0,4 5 0,-6-1 0</inkml:trace>
  <inkml:trace contextRef="#ctx0" brushRef="#br0">8540 11912 11139,'-9'30'-128,"-5"12"-76,0 1-1,-1 0 1</inkml:trace>
  <inkml:trace contextRef="#ctx0" brushRef="#br1">2389 11842 8489,'-28'-14'50,"26"13"-49</inkml:trace>
  <inkml:trace contextRef="#ctx0" brushRef="#br1">1337 8757 6531,'20'-42'-13,"12"-29"-24,6 0 0,-6 10 2,1 5 1,-8 8-72,-1 1 90,-7 9 4,10 3 0,-11 7 70,3-1 0,-8 1-90,-2-1 480,1 7-465,-2-5 1461,4 12-1465,-10-12 570,10 11-567,-10-5 0,11 1 6,-12 4 5,12-4-3,-12 5-4,12 8-216,-11-6 0,10 5 195,-10 0-92,11-5 0,-10 10-343,6-6 183,-6 6 1,4-10-54,-7 11 221,0-10-52,0 4 0,0-6 171,0-1 0,-5 1 0,0 0 0,-12 0 0,1 0 0</inkml:trace>
  <inkml:trace contextRef="#ctx0" brushRef="#br1">1621 7705 8123,'-8'-14'-1884,"-4"6"1681,4-4 864,0 10-462,2-4-134,6 6 90,6 0-75,2-7-16,0 6 0,4-12 20,-2 4 0,2-4-9,3-1 1,-1-7 4,0-2 1,5-4 17,0-2 0,0-4 20,-5 0 1,5 1-55,0 9 0,0 2 42,-5 7-213,1 6 160,-1 8 1,-6 14-24,-4 10 26,-2 9-14,-2 10 1,0 7-177,0 7-172,-6 13 1,-2 2 214,1-30 0,0 2 0,-1 9 0,1 3 91,0 2 0,0 2 0,2 4 0,-1 2 0,-1 0 0,0 0 0,-2 2 0</inkml:trace>
  <inkml:trace contextRef="#ctx0" brushRef="#br0">569 6440 17306,'-6'-8'-5191,"4"-4"6671,-10 10-1147,10-4 942,-4 6 0,1 1 486,0 4-652,0 3 0,5 6-546,0 0-389,0 0 1,0 1 680,0-1 0,0 0-513,0 0 1,5 1-396,0-1 1,1-2 474,-1-2 1,-3 3-895,2-4 0,0-1-1136,0 1 659,-2-5 606,4 8 1,-4-10-1013,2 2 91,-2-2 1530,11-2 0,-5 0 270,6 0 1,0-2 6,0-2 1,0 1 225,1-7 0,0 5 116,4-4 0,-1 4-87,5-4 1,1 4 329,5-5 1,-1 7-126,1-1 1,-6 0-599,1 0 0,0 2-251,4-3 1,0 2-328,1-2 0,-5 4-201,-1-4 1,-1 2-51,2-2 1,3 2 222,-3-6 0,3 5-13,1 0 0,0-3 47,1 3 1,10-6-69,4 5 1,3-4 193,-4 4 1,-4-1 36,0 1 1,-6 4-248,1-4 0,-3-1 143,-2 1 0,-4 0-190,0 5 0,-7-2 160,2-2 1,2 2 22,-2-3 0,4 2 80,-4-1 0,5 2-7,-5-3 0,8 2-32,1-2 0,1 2 140,4-6 1,3 4-186,2-5 1,2 3 236,-2-3 1,1-3-37,-6 4 1,5-2 60,-5 1 0,0-2-103,-4 2 1,-1 2 151,1-1 0,-1 1-3,1-1 1,-1 1-163,1 3 0,-1 3-16,0-2 1,2 2-146,4 2 1,-4-2 82,3-2 0,-3 2-36,-2-3 1,1 4-32,-1 1 0,1-5 5,-1 0 0,-1-4 215,-3 4 1,2-1 7,-2 1 1,3-1 74,1-4 0,-4 2-1,0 4 1,-1 2-151,6-3 1,1-1 63,3 1 0,-3 0-8,3 5 0,-3-1-46,-1-4 0,-1 4-52,1-4 1,-6 3-73,1 2 1,0 0-125,4 0 1,-4-4 73,0-1 0,-2 0 32,1 5 0,3-5 104,-7 1 0,6-3 50,-1 3 1,-2 0 28,1-5 1,1 6-47,4-2 1,1 3-27,-1 2 1,1-4 79,-1-1 0,1 0-153,-1 5 0,-4 0 10,-1 0 0,1 0-55,5 0 1,-3 0-16,-2 0 1,3 0-80,-3 0 0,-2 0-78,2 0 225,-7 0 0,10 0-72,-4 0 0,4-5 129,2 1 0,6-3 496,2 3-495,5 2 1,-1-6 124,-4 3 58,5 4-115,-6-5 0,2 6-40,0 0 1,-7-5 87,2 0-193,-2 0 0,-3 5-82,0 0 0,2 0 67,4 0 0,-3-4-7,7-1 1,0-5 80,5 6-39,6-1 1,-5-1 78,3-4 1,-1 2-203,1-1 105,-9 6 1,8-8 86,-13 6 1,2-5-25,-2 6 1,-3-3-61,3 2 1,-1 4-109,1-4 1,-1 4 31,6 1 1,0-2-214,4-3 189,1 4 36,0-6 1,-2 6-46,-3-4 0,3 2 72,-3-7 0,-4 6 20,0-6 0,0 2 73,-1-1 1,7-4 49,-2 4 0,5-2-25,4 1 0,-6-1-27,6 6 0,-7-4 39,3 4-39,-1-6 14,-12 10 0,5-11 22,-7 8 1,1-1-110,-1 5 1,1-5 8,-1 1 1,2-1-10,3 5 1,-1-5 19,6 0 0,1-1 10,9 1 1,-7 2 38,6-6 0,-6 4-50,7-5 16,-10 1 102,3 1 1,-11-3 93,3 6-107,-3-6 1,-2 8 28,1-6 0,4 5-73,0 0 1,5-3 36,-5 3 1,7-6-15,-2 5 1,-2 1-42,2 4-103,0-7-309,4 6 222,-5-6 205,-3 1 1,0 5-135,-1-4 1,0-2 142,-5 3 33,1-7 0,6 7-28,3-5 1,3 4 97,1-4 0,1 4-45,0-4 1,-1 5 2,1 0 0,-4-3 163,4 3 1,-10-3 13,5 3-219,0 2-33,-8-11 1,11 10 28,-3-6 0,3 4-12,2-4 1,4 4-11,1-5 0,-1 6 70,-4-6 1,-1 5-41,1-4 1,-2 4-60,-3-4 1,-3 4 3,-7-5 1,0 6-103,1-6 28,-7 7-46,5-3 0,-5 4-4,6-3 0,-1 4-8,-3-4 1,3 4-31,-3 1 0,-2-2 96,1-3 0,-4 4-11,5-4 1,-7 3 243,2 2-85,-3 0-245,-2 0 252,1-6 161,-1 4-271,-6-4 109,4 6-148,-4 0 29,0 0 1,0 0 21,-3 0-16,-4 0 58,12-6 1,-10 4-202,7-3 138,-1 4 0,1 1-188,-1 0 180,-6-6 152,10 4 1,-10-4-10,6 6-85,-5 0 64,2-7 140,0 6 1,-4-7-128,3 3 99,3 4 0,-7-7-66,4 3-114,-4 3 67,6-10-3,-6 4 1,6-2 67,-7 1-436,0-1 140,6 2 110,-4-4 0,4 4 68,-6-6 1,1-1-115,4 1 1,-3-5-9,2 0 0,0 0-758,0 5 387,-2-6 301,4 4 1,-1-9-1980,0 6 974,6-7 461,-10 11 739,12-6 0,-11 0 1,4-1-1</inkml:trace>
  <inkml:trace contextRef="#ctx0" brushRef="#br0">583 6326 16398,'-6'-14'-2471,"-2"0"1475,-6 0 1,6 4-183,3 1 54,-3 6 1446,7-4 1048,-12 7-164,12 0-585,-6 7 1,7 0 20,0 8 1,0-1-62,0 0 1,0 2 42,0 3 0,0-2-146,0 7 1,0-5-256,0 5 0,-4-5 241,-1 4 0,-2-4-186,3 5 0,2-7-858,-3 2 548,4-3 51,1-2 1,0-4 9,0-1 134,0-6-13,0 4-148,0-7 1,1 0 49,4 0 0,3-5 734,6 0-453,-6-6 1,5 8 130,-4-7 410,4 7-489,7-9 0,-4 9-112,3-7 0,3 5 46,2-4 1,-2 4-280,2-4-146,0 5 0,2-2-174,-2 6 0,1-5 247,-6 1 0,7-3-173,-3 3 0,-1 2 89,2-3 0,-5 2 80,5-2-11,-7 4 1,8-6 56,-6 7 0,0-1 8,-4-4 1,4 4 86,-1-4 1,1 3-134,-4 2 1,4 0-162,0 0 1,1 0 123,-1 0-85,-3 0 0,11 0 83,-4 0 0,4 0 31,2 0 0,-1 0-6,1 0 1,4 0 19,0 0 1,0-4 141,-4-1 0,4-5-21,0 6 1,2-7-68,-2 1 1,-3-1-1,3 1 0,-3-2-176,-2 2 189,1-2 1,1 2-2,3 1-207,-3 6 34,11-4 1,-11 3-413,3-1 443,-3 0 0,-1 5-71,-1 0 1,1 0-25,-1 0 0,-4 0 81,-1 0 0,0 0-9,0 0 1,-2 0-213,-7 0 78,7 0 5,1 0 9,0 0 176,-2 0 0,-1 0 2,0 0 0,0 0 10,-5 0 1,2 0 18,3 0 1,-3 0 9,3 0 0,1 0 14,-1 0 1,0 0 6,-4 0 9,5 0-2,-4 0 1,9 0 9,-6 0-9,6 0 14,-9 0 1,11 0 5,-3 0 0,3 0 17,1 0 0,1-1 7,-1-4 0,0-2-46,1-2 0,-1-4 35,1 4 1,1-4 122,3-1 21,-3 0-99,11 0 1,-9-1 223,6 1-168,-1 6-30,6-4 0,-5 5-28,0-2 0,-6-2-91,1 6 1,-8 0-34,-1 5 0,-5-1-61,4-4 1,-5 3 10,1-2 1,-2 2-230,2 2 271,-3 0 1,4 0 0,-5 0-199,-1 0 107,6-6 128,2 4 1,2-6 40,0 4 0,-5 0 6,4-5 1,-4 4 14,5-4 0,-5 6-25,5-2 0,-7 2 45,2-2 1,-3 3 29,-2-2 80,0 2-206,-6 2 1,5 0-161,-4 0 38,-2 0-40,5 0 97,-4 0 0,6 0-23,1 0 0,-6-2 83,1-2 1,-1 2-94,5-3 0,0 4 16,1 1 0,-1-2-5,0-3 0,0 2 75,1-6 0,-1 6-40,0-2 0,2-1 43,3 1 0,-3-1 85,3 1-201,3 3 125,-7-4 1,12 1 46,-3 0 1,4-1-51,6 1-3,-4 4 0,6-7 22,-3 3 37,-3 4-331,11-12 315,-11 11-76,11-4 0,-11 1-102,3 1-7,-2-8-81,-3 11 152,0-12 1,-1 12 0,-3-4 0,8-1 21,-4 1 0,4-1-20,-4 1 1,2 3 54,3-2 0,-1-3 49,6 2 1,-5 1-30,5 4 0,-7-5-77,3 0 17,-4 1 144,4-3 1,-4 4-200,4-6 23,-4-1 63,-2 2 0,2-4-4,3 2 1,-1-1 22,6 2 0,-5-4 4,5 3 1,-5 3 168,5-3-164,0 7 42,-2-10 1,-1 12-50,-7-4 58,1-3-10,-1 6 0,-1-4-47,-3 6 0,3 0 8,-4 0 1,-1 0-10,2 0 1,-5-5 24,5 1 1,-1-1-11,6 5 1,-4 0 17,4 0 0,-4-2-9,8-2 0,-3 2 91,-2-3 0,1 4-61,-1 1 1,1 0 9,-1 0 1,1-2 15,-1-3 0,1 4-4,-1-4 1,-1 3-30,-4 2 1,4 0-2,-3 0 0,-2 0-37,2 0 0,0 0 44,4 0 0,0 5-181,1 0 0,-1 0 155,1-5 1,-1 4-41,1 1 31,-1 0 4,0 1 1,1-4 6,-1 3 1,1 1-1,-1-1 1,-4-1-24,0-4 0,-2 5 13,1 0-49,4 0 36,-11-5 0,9 0 18,-6 0-21,7 0 24,-4 0 0,1 0-6,1 0 1,0 0 48,4 0 1,2 0 3,3 0 1,-3 0-20,4 0 0,-4 0 3,-2 0 1,0-5-71,1 0 0,1 0 57,3 5 1,-8 0-75,4 0 0,-4 0 62,4 0 0,-3 0-36,-2 0 1,3-1 76,-3-4 1,7 3 8,2-2 1,7-3 14,-2 3 1,0-6 17,4 5 1,-2-4-77,7 4 1,-7-4 31,-2 4 1,-2-4-38,2 4 28,3-6-43,-11 9 1,11-10 2,-3 2 0,0 2-10,5-1 1,-4 4-3,8-5 0,2 6 9,-1-6 1,1 5 10,-2-4 1,-7 1 2,2-1 1,-7-4-4,3 4 0,-6 1 13,1-2 0,-2 5-6,3-4 1,-3 1 1,7-1 0,-6-2 6,1 6 1,2-2-11,-2 3 0,-2 1-21,-7-7 1,1 7-2,-6-2 1,3 2-1,-7-2 0,2 2-10,-8-6 346,4 5-144,1-8 104,1 4 1,-6-5-65,0 4 45,-5-4 0,7 5-223,-7-6 1,1 5 4,-5-1 0,5 1-114,0-6 218,-1 8-67,-4-12 1,2 9-174,3-9 0,-4-5 42,4-4 0,-3-2-82,-2-8 0,-7-1-254,-2-9 0,-4 1-555,-1-10 0,-7 2 678,-2-12 0,7 28 0,-1-1 0,-2-3 0,1-1 0</inkml:trace>
  <inkml:trace contextRef="#ctx0" brushRef="#br0">7209 4635 8576,'0'-15'0,"0"7"0,0 2 0</inkml:trace>
  <inkml:trace contextRef="#ctx0" brushRef="#br0">3910 2076 8307,'-34'-51'-486,"5"4"1,13 4 97,12 5 388,2 3 0,8 7 0,2-1 0</inkml:trace>
  <inkml:trace contextRef="#ctx0" brushRef="#br0">2361 2033 12982,'-2'-19'225,"-3"0"0,4 5-398,-4 4-63,3 7 0,4-3 497,3 6 0,-2 1-1047,6 4 656,7-3 0,0 10 1,4-4-1</inkml:trace>
  <inkml:trace contextRef="#ctx0" brushRef="#br0">4195 1862 8863,'-15'0'0,"1"0"-1573,0 0 613,6 0 1075,2 0 50,6 0 0,6 0-233,4 0 72,9-6 1,3-2 0,6-6 0</inkml:trace>
  <inkml:trace contextRef="#ctx0" brushRef="#br0">4977 1706 8557,'-8'0'-341,"1"0"551,7 0-210,0 0 0,7 6 0,1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15270 9681 8333,'0'-14'0,"0"5"-373,0-1 1,0 1 284,0-5 0,0-1 93,0 1 0,0 5 211,0-1-30,0 1-130,0-6 0,0 6 30,0-1-9,0 7-10,0-3 247,7 12-251,-6 2 1,6 6 377,-7 1-288,0-1 0,0 5 18,0 0 1,-2 0-43,-3-5 0,2 2-81,-6 3 0,4 3 12,-5 6 0,6 1-221,-6-1 1,2 5-46,-1 0 0,-2 5-311,6-4 0,-6 0-13,1-1 1,3-3 529,-3 4 0,1-11 0,-6-2 0</inkml:trace>
  <inkml:trace contextRef="#ctx0" brushRef="#br0">14986 9994 8304,'6'16'535,"4"3"0,2 3-106,3 6 0,-1 1-66,0-1 0,0 5-90,0 1 0,1-7-42,-1-9 1,-3 1 57,3-4 1,-3 0-150,8-10 1,3-2 116,2-7 0,3-6-289,1-9 0,7-9 14,3-10-683,3-10 391,8-2 0,-6-5 65,-1 2 0,1-7-133,-5 4 1,-3 0-665,-2 4 0,-8 11 1042,-1-2 0,-5 6 0,1 2 0,-4 11 0,-5 10 0</inkml:trace>
  <inkml:trace contextRef="#ctx0" brushRef="#br0">13166 14444 8545,'-8'-10'-881,"3"1"1,4 4 546,1-4 112,-6-1 17,4 2 130,-4-4 1,6 4 81,0-6 1,-2 4-20,-3 1 0,4 4 64,-4-5 0,2 6 59,-2-6 67,4 7 339,-12-10-239,11 12 1,-6-10 196,4 6 58,2 0-144,-4 5-77,6 0 418,0 0-675,6 0 0,-3 0 3,7 0 0,-6 0-42,6 0 1,-5 0 21,4 0-2,1 0 0,4 0-22,0 0 1,-4 0 74,-1 0 0,1 0-48,4 0 1,0 0 71,0 0 1,-4 0-59,-1 0 1,1 0 7,4 0 1,-5 0-10,1 0-32,-1 0 0,5 0-12,1 0 1,-1 0-19,0 0 0,-4 0-36,-1 0 1,1 5 67,4 0 0,0 0 37,0-5 0,2 0-43,3 0 1,-2 0 9,7 0 1,-5 0-16,5 0 0,-5-2 2,4-3 0,-4 4 18,5-4 0,-5-1-2,5 1 1,-7 0 167,2 5 0,2-5-158,-3 1 1,1-1 31,-4 5 0,-1 0 29,0 0-11,0 0 1,1 0-19,-1 0-42,0 0 0,0 1 17,0 4 1,1-3-21,-1 2 0,0-2 78,0-2 0,0 0-62,1 0 1,-1-2 68,0-2 1,2 2-54,3-3 0,-3 4 53,3 1 1,1-2-83,-1-2 1,5 2-7,-5-3 0,1 4-13,-1 1 0,-3 0-25,3 0 1,-3 0-45,-2 0 0,2 0 79,3 0 1,-8 0-36,3 0 1,-3 0 14,3 0 1,1 1-34,-1 4 1,-5-3 64,1 2-11,-1-2 1,5-2 36,1 0 0,-6 0 9,1 0 0,-1 0-63,5 0 0,-4 0 54,-1 0-64,1 0 1,4 0 41,0 0 0,-4 0-85,-1 0 0,1 0 41,4 0 0,0 0-13,0 0 1,0 0 12,1 0 1,-1 0-9,0 0 0,7 0 9,2 0 0,-1 0 4,2 0 1,0-2-1,4-2 1,-4 2 0,0-3 0,-5 4-16,4 1 1,-4 0 0,5 0 0,-5 0-13,5 0 0,-7 0-1,2 0 1,-3 0 1,-2 0 0,5 0-4,0 0 1,0 0 16,-5 0 1,0 0-1,1 0 1,0 0 12,4 0 0,-3 0 3,3 0 1,2 0 11,-2 0 1,6 0 3,-1 0 0,-4 0 0,-1 0 0,2 0 5,-2 0 0,1 0-16,-1 0 0,-2 0 3,7 0 0,-5 0-82,5 0 0,-7 0 76,2 0 0,-2 0-65,2 0 1,-3 0 56,3 0 0,-3 0-6,-2 0 0,5 0-10,0 0 1,0 0-6,-5 0 1,0 0 99,1 0-49,-1 0 1,5 0 50,0 0 0,0 0-66,-5 0 1,0 0-9,0 0 1,2 0-45,3 0 0,-3 0-5,3 0 0,1 1 16,-1 4 1,2-3-10,-2 2 1,-3-1 16,3 2 0,1-3-3,-1 2 0,5-2 40,-5-2 0,1 0-39,-1 0 1,-3 0 3,3 0 1,2 0 83,-2 0 0,0 0 18,-5 0 1,5 0-73,0 0 0,0 0 3,-5 0 0,0 0-12,0 0 1,2 0-3,3 0 0,-3 0-18,3 0 0,1 0 22,-1 0 1,5 0-37,-5 0 1,6 0 25,-1 0 1,-2 0-3,2 0 1,-5 0 2,4 0 1,-4 0-2,5 0 1,-2 0 11,2 0 0,-2 0-9,-3 0 0,-3 0 45,3 0 0,-2 0-44,2 0 0,-3 0 12,3 0 0,-3 0 51,-2 0-26,0 0 1,0 0-7,0 0 0,1 0 5,-1 0 0,0 2-47,0 2 0,1-2 31,-1 3 0,0-4-40,0-1 0,0 0 21,1 0 1,4 5-4,0 0 0,-1 0 1,-3-5 0,-1 0 0,0 0 1,0 0-6,1 0 1,-1 1 2,0 4 0,0-4 6,0 4 1,1-3-2,-1-2 0,0 0 1,0 0 1,1 1-2,-1 4 1,0-3-1,0 2 1,2-2-3,3-2 0,-3 0 1,3 0 1,-4 0 34,0 0 0,0 0 4,4 0 0,-3 0 46,3 0 1,2 0-68,-2 0 1,6-2 9,-1-2 1,3 2-1,1-3 0,0 4-7,1 1 1,4-5 28,0 0 0,5 1-3,-5 4 1,0 0-15,-4 0 1,2-5 3,-2 0 1,3 0 19,-9 5 1,4 0-26,1 0 0,-4 0-14,0 0 1,0-4 22,4-1 1,0 0-10,1 5 1,1-2 3,3-2 0,-3 2-7,3-3 0,-3 2 14,-1-1 0,-1 2-1,1-3 0,-6-1-5,1 1 1,-2 0-13,2 5 1,-4-4-10,-5-1 12,5 0 1,-4 5 3,3 0 0,-3-1-13,-2-4 1,-5 3-8,1-2 0,-5 2-18,4 2 1,-4 0-15,4 0 36,-6 0 1,5 0 13,-3 0-21,-3 0 16,4 0-144,-6 0-644,0 0 1,0 0 0</inkml:trace>
  <inkml:trace contextRef="#ctx0" brushRef="#br0">15697 13534 8405,'0'-14'0,"0"0"-187,0-1 1,0 1 95,0 0 1,0 0 38,0 0 0,0 4 137,0 1-256,0 5 343,0-8-93,0 10 1,-2-4-9,-2 6 59,2 0-148,-11 0 0,10 0 31,-6 0 1,4 0 2,-5 0 1,6 0-17,-6 0 1,1 0-13,-5 0 1,4 0 35,1 0 0,-2 1-18,-8 4 1,3-3 70,-3 3 0,-2-4-55,2-1 1,-6 0 54,1 0 1,-1 5-44,1 0 1,-3-1-39,4-4 46,2 0-35,-6 7 0,10-6 10,-7 4 1,7-3 23,-2-2 1,3 0-16,2 0 1,-2 0 63,-3 0 1,3 0-59,-3 0 0,4 0 50,0 0 0,-3 0-54,-1 0 0,-7 0 20,3 0-26,2 0 0,-6 4 0,5 1 1,0-2 0,-5 0-35,3 2 0,2-3-20,-1 2 0,4 3-13,-5-3 1,7 3 64,-2-3 1,3-2 2,2 3 1,-1 1 59,1-1-33,0 0 0,0-4-28,-1 4 1,3-2 35,2 7-28,-2-7 1,5 9-4,-2-2 1,-2-2-14,6 1 0,-1-4 16,1 4 1,4-4-60,-4 5 1,3-1 24,2 5 1,-1 1-19,-4-1 26,3-6 0,-4 4 0,6-2-3,0 2 1,0 3 8,0-1 0,-2-5-1,-2 1 0,2-1-2,-3 5 1,4 1 4,1-1 88,-7 0 0,6 0-60,-4 1 1,4-1 6,1 0 1,0 0 20,0 0 10,0 1-75,0 5 1,0-4-8,0 3 1,0-3-37,0-2 0,4 0 59,1 0 0,1 1 26,-1-1 0,-3 0-7,2 0 1,3-4 45,-3-1 1,8 1 33,-5 4-85,8 0 0,-1-1 5,0-4 1,-4 2-52,-1-6 1,-4 1 48,4-1 1,-1-2 34,2 7 1,2-6-29,-2 6 0,2-5 1,3 4 1,0-4-22,4 4 1,-3-4 8,3 5 0,-2-6-16,2 6 0,-3-5-7,3 4 0,2-4-20,-2 4 0,0-4 37,-5 4 1,0-4-7,0 5 1,2-7 49,3 2-27,-3 2 1,4-3-20,-5 5 0,-1-6 8,0 2 0,-4-2 13,-1 2 1,0-4 1,6 4 0,-6-3 63,1-2 1,-6 0-71,6 0 1,-1 5 11,6-1 1,-1 1-42,0-5 0,0 0-3,0 0 1,2 0-6,3 0 0,-3 0-9,3 0 0,-2 0-5,2 0 1,-3 0-13,3 0 1,-3 0-8,-2 0 0,2 0 31,3 0 0,-3 0 19,3 0 1,-2-5 22,2 1 1,-3-3 6,3 2 1,1 2-11,-1-6 0,5 4 9,-5-4 0,4 4-13,-4-5 0,0 6-1,-4-6 1,-1 5-66,0-4 0,5 4 57,0-4 1,0 1-40,-5-2 0,5-2 3,0 2 1,6 2-8,-1-1 0,-2-1 11,2-4 1,0 0-9,4 0 0,-1 1 6,-3 4 0,2-4 7,-2 4 0,-3-4 6,-2-1 1,-2-1-7,2 1 1,-8-2-1,3-2 1,-4 2 26,-1-3 0,2 3 3,-6 2 0,0-5-24,-5 0 1,0 0 3,0 5 0,0-5 3,0 0 0,0 0 4,0 5 1,-2-1 7,-3 1 0,2-3 16,-6 3 0,4-4 28,-5 9 1,1-4-30,-5-1 0,-2 1-100,-3 4 0,2-4 106,-7 4 0,5-4-68,-5-1 0,1 0 32,-6-1 0,1 1 5,-1 0 0,-1 4 69,-3 1 0,6-1-75,-6-4 0,5 0 111,-10 0 0,-2 6-133,-7 3 1,-8 4-117,-17 1 1,-2 7-215,30 0 1,-2 1-1,0 2 1,-1 2 106,0 4 1,-1 1 0,-6 2 0,-1 1 18,-6 6 1,-1 1 0,1-1 0,-1 1 216,-7 6 0,0 1 0,3-1 0,0 2 0,-1 2 0,1 1 0</inkml:trace>
  <inkml:trace contextRef="#ctx0" brushRef="#br0">14559 12866 9441,'-7'-14'533,"2"-1"1,3 0-404,2-4 0,0-2 1,0-4 50,0 1 1,0 2-60,0-2 1,0-1 74,0 6 0,0-5-180,0 5 0,-1 1-33,-4 3 1,2 6-30,-7-1 1,5 7 95,-4-2-28,0 4 0,-6 1-182,1 0 1,-5 11 64,0 3 0,0 8 7,5-3 0,1 5 41,4-5 0,-2 5 47,6-5 0,-1-1-15,1-3 0,3-1-15,-2 0-41,2 0 1,7-4 4,0-1 0,6-6-99,-2 2 144,4-3 0,1-4-127,0-3 0,0 2 62,1-6-275,-1 6 211,0-10 1,0 7 38,1-4 0,-6 2-36,0 4-1,-5 2 277,8-4 0,-9 7-80,7 4 0,-7 9 290,2 10 0,-4 4-140,-1 6 1,0 2 197,0 7 1,0-1-124,0 1 0,-4 4 16,-1 1 0,0-6-116,5-4 1,-1-2-29,-4 2 0,3-4-45,-2-11 0,0 3 65,0-8 0,2 1 34,-3-4 1,-3-6-65,-1 1 0,1-7-37,-1 2 0,-1-5 44,-4-5 0,0-3-236,-1-6 1,3-2-123,2-3 1,-2-3-171,2-7 1,-2-4-618,-3 0 0,7-6 450,4 1 1,2 1-367,2-1 1,6 5 332,4-5 0,3 8 101,1 2 1,5 1 482,0 8 0,12-6 0,-1 3 0</inkml:trace>
  <inkml:trace contextRef="#ctx0" brushRef="#br0">14801 12709 8252,'6'-7'-212,"-4"0"-56,4 7 1,-7 0 602,-4 0 1,2 5-11,-7 0 1,1 7-41,-5 3 0,-1-1-81,1 5 1,5 1 122,-1-1 1,7 5-100,-2-5 1,4 5 106,1-5 1,0 4-340,0-4 1,1-1 71,4-9 0,3 2-161,6-6 0,0 0 91,1-5 1,-1 0-23,0 0 1,0-8 38,1-7 0,-1 0-183,0-9 1,-1 0-19,-4-4 1,2-5-22,-6 0 1,1-1 184,-1 6 0,-3 1 4,2 3 1,-7-1 44,-2 6 1,-6 2-60,2 7 1,-4-1 39,-1 6 0,0 1-26,0 4 0,-1 6-122,1 4 1,0 2-94,0 2 0,6 2-205,3 3 1,3-3-31,2 3 1,7-8-699,2-2 1166,10-5 0,3 2 0,7-6 0</inkml:trace>
  <inkml:trace contextRef="#ctx0" brushRef="#br0">15100 12567 8242,'8'10'-1,"-4"-1"1,-1 1 183,2 4 0,-3 0 212,3 0 0,-4 5 416,-1 0 0,0 5-486,0-5 1,0 6-397,0-1 1,-1 1 20,-4-1 1,3 1 155,-3-6 0,2 0-877,-1-5 374,2 1-118,-4-8 1,6-7 110,0-9 1,0-10-58,0-5 1,6-9 91,3-5 1,-1-1 94,2 1 0,-2-2 183,1 7 1,4 0-91,-4 5 1,4 1 887,1 3-586,0 3 0,1 9 498,-1 2 0,-5 4-137,1 6 0,-5 5 108,4-1 0,-6 12-163,2-1 0,1 3-135,-1 1 1,0 2-159,-5 3 1,0 2 91,0-2 1,0-2-488,0 2 0,0-5 164,0 5 1,4-7-686,1 2 0,6-8 126,-1-1 1,2-7-190,3 1 0,-1-2 401,0-2 1,5-6 443,0-4 0,0-2 0,1-3 0,3 1 0</inkml:trace>
  <inkml:trace contextRef="#ctx0" brushRef="#br0">15597 12695 8196,'10'-6'-18,"-1"-4"1,-4-2 185,4-2 1,-4-5 53,5 0 1,-7-5 36,2 5 0,1-1-205,-1 1 1,-1 3 335,-4-3-553,0 3 116,0 2 0,-1 6 71,-4 3 1,-3 5 113,-6 5 1,0 9-95,0 10 1,-1-2 69,1 2 1,1-5-27,4 4 1,1-1-145,3 2 0,4-3 160,-4-7 1,5-6-192,5-4 1,-2-2 43,6-2 1,1 0 37,4 0 1,0-2-64,1-2 0,-1-4-139,0-6 0,0-1-59,0 1 1,1 0 79,-1 0 1,-5 4-11,1 1 2,-7 6 227,10-4 1,-12 9-71,4 3 1,-4 3 97,-1 6 0,0 6 300,0 4 1,-4 9-146,-1 5 1,0 5 100,5 4 0,0-1-78,0 6 0,0-6-269,0 1 1,-4-4 169,-1-5 1,0 1-216,5-6 0,-5 1 75,1-6 1,-7-1 36,1-3 1,2 1-38,-1-6 0,-1 0 7,-4-5 0,0-6 16,0-3 0,-5-4 5,0-1 0,-5-1-34,5-4 0,-5-5 50,5-9 0,0 2 111,5-7 0,1 1-93,4-6 0,3 1-33,6-1 0,8 1-54,6 0 1,3-6-158,12 1 1,-3-2-530,12 2 1,2-5 62,7-9 376,-2-4 1,-15 20-1,1-1 1,-2 0 0,1-1-1</inkml:trace>
  <inkml:trace contextRef="#ctx0" brushRef="#br0">18014 13520 7460,'0'-8'605,"-4"0"-293,-1 3-45,0 4-265,5-6 262,0 1-485,-6 4 255,-2-4 0,-6 6-140,-1 0 1,1 0 56,0 0 0,0-1 47,0-4 0,-1 2 59,1-7 0,-2 7-48,-3-2 1,4-1 103,-4 1 0,-2-4-82,2 4 1,0-4 17,5 4 0,-5-5-19,0 6 1,0-6-5,5 5 0,-2-4-31,-3 4 1,3-4-15,-3 4 1,4-5-40,0 6 0,0-6 66,-4 6 1,3-1-41,-3 5 0,-2 0 29,2 0 1,-4 0-14,4 0 0,-5 5 14,5-1 1,-5 6-3,5-6 1,-4 8-20,4-3 0,-5 2-5,5-1 1,-5 1 30,5-7 1,-4 7-12,4-1 0,-2-2 21,2 1 0,3-4-19,-2 4 0,-3-1 15,2 2 0,0 2-9,5-2 0,0 3 2,-1 1 1,1-5 2,0 1 1,0-1-6,0 5 1,4 1 39,1-1 1,-1 0-38,-4 0 1,0 1 80,-1-1 1,6 0-72,0 0 0,-1 0 87,-4 1 1,4-1-70,1 0 1,1 0 4,-2 0 0,-1 1 14,7-1 0,-6 0-2,5 0 0,-1 1 33,1-1 1,4 0-39,-4 0 1,4 0 8,1 1 0,0 4-10,0 0 0,0 0-8,0-5 0,0 5 20,0 0 1,4 1-2,1-1 1,6-3 13,-1 3 1,2-3-1,2-2 1,1-1 62,-1-4 1,0 4-72,0-4 0,5 4 21,0 1 0,2-5-15,-2 1 0,-2-1-18,7 6 0,-5-6-47,4 1 1,1-3-19,5 3 1,-1 3 6,0-4 0,1-1-14,-1 1 0,5 1-35,1 4 0,-1-4 65,-5-1 1,1-1-34,-1 1 1,1 3 26,-1-8 1,0 6 40,1-6 1,-2 8-38,-4-3 1,4-1 114,-3 1 1,-2-5-73,2 0 1,1-2 7,8-2 0,-1 0-59,6 0 0,-2 0 38,2 0 0,3-5-43,-3 0 41,-3-6-5,-1 10 0,-5-7-169,-1 3 160,1 4-13,-7-12-78,-2 11 64,1-4 16,-5 0 1,4 4-40,-6-11 27,-6 12 0,5-10-117,-3 6 119,2-6-1,-4 3 0,5-6-27,-4 0 0,4-5 21,1 0-50,7-6 1,-6 2-65,4-5 95,3 0 0,-6-1-40,3 1 27,3-1 80,-12 1 0,9-1 9,-10 1 1,-2 0 70,-3-1 0,3 5-75,-3 1 0,-1 4-3,-7-5 0,-1 7-12,-9-2 1,1-2-7,-11 2 0,1-1-12,-6 1 0,1 1-7,-1-5 1,1 4-2,0-5 1,-2 5-15,-4-5 1,3 7-279,-7-2 1,5-1 93,-5 1 1,5 4-121,-5 6 1,0 1-116,-5-2 432,0 4 0,1 6 0,-1 0 0</inkml:trace>
  <inkml:trace contextRef="#ctx0" brushRef="#br0">16834 12681 8210,'0'-22'-537,"0"3"0,0 3 839,0 2 0,0 4-7,0 1 0,0 4 93,0-4-4,0 6-110,0-4-108,0 26 0,0-6 21,0 15 0,0-2-27,0 2 0,0 2 0,0 3 1,-1-3-128,-4 3 1,3-3 109,-2-1 1,2-5-239,2-1 1,0-10 204,0 1-137,0-3-35,0-3-103,0-2 69,0-18 1,0 1-154,0-13 0,0 0-215,0-4 0,6-7 199,4-3 1,-2 2-10,1-2 1,-1 6 63,2-1 0,2 9 185,-2 6 0,-2 3 80,1 6 306,1-4 0,2 13-50,-2 0 1,1 7 151,-7 7 1,1 6-46,-5 4 0,2-2-109,3 2 0,-4-2-339,4 2 1,-4 1 152,-1-6 1,5 1-248,0-1 0,0-8-653,-5 4-584,6-4 461,-4 3 1,5-2-176,-2-2 1075,-3-4 0,4-6 0,-6 0 0</inkml:trace>
  <inkml:trace contextRef="#ctx0" brushRef="#br0">17119 12709 8210,'14'0'60,"0"0"0,0 0 218,0 0 1,1 5 8,-1 0 1,5 4-91,0-4 0,0 5-70,-5-6 0,0 1 55,0-5 0,5 0-120,0 0 1,-1-1 47,-9-4 1,4-3-245,-4-6 1,-1 4-8,2 1 0,-7-1-20,2-4-202,-4 0 1,-1 0 85,0-1 1,-5 6-44,1-1 1,-12 6 116,2-6 1,-5 7 86,0-2 1,3 4 208,-3 1 0,2 0-62,-2 0 0,8 1 119,-4 4 0,4-2-36,-3 7 1,1 4 332,4 5 1,-2 6-52,6-1 1,-4 4 75,4 5 0,0-3-216,5 4 1,2-6-39,3-4 0,4-1 32,10-8 0,3 0-7,7-10 1,-1 0-13,0-5 0,1-2-44,-1-2 1,1-4-82,-1-6 1,1-7-51,-1-3 1,-6 2-196,-3-2 139,-3 7 0,-2-10 0,0 5 0</inkml:trace>
  <inkml:trace contextRef="#ctx0" brushRef="#br0">17602 12567 7475,'0'19'938,"0"0"1,0 6-738,0-1 1,-5 1-59,1-1 0,-1 6 78,5-6 0,-5 4-248,0-9 1,1 0 63,4-5 0,0 1-277,0-1 41,0-6 59,0-2 1,1-8-17,4-2 1,-4-4 107,4-6 1,-2-7-285,2-3 1,-2 2 85,7-1 0,-2 0-71,1 0 0,4-2 55,-4 6 1,2 0 282,-1 4 1,2 3 58,-2 2 1,-2 4 200,1 6 0,-4 2-48,4 2 1,-4 6-67,5 9 1,-7 3 17,2 6 0,1-4-69,-1 0 0,4-5-447,-4 4 0,6-5 168,-2 1 0,4-4-462,1 0 1,5-7 624,0-4 0,6-2 0,-2-2 0</inkml:trace>
  <inkml:trace contextRef="#ctx0" brushRef="#br0">18100 12695 8210,'0'-20'-243,"0"4"-61,0-3 0,0 3 438,0 2 0,0 0 439,0 0 0,-2 4-409,-3 1 0,2 4 8,-6-5 1,-1 7-73,-4-2 0,0 10 57,0 5 1,-1 4 142,1 5 0,-5-2-17,0 7 1,5-5-60,4 5 0,7-7-133,-1 2 1,2-3-186,2-2 0,6-5-275,4 1 1,2-7 241,3 2 0,-1-5-152,0-5 1,0-3 116,1-6 0,3-5-225,1 0 1,0 0 95,-4 5 1,-1 0-11,0-1 0,-4 6 283,-1-1-86,-6 7 0,3-1 408,-6 8 1,0 10-185,0 10 0,0 5 520,0 4 1,0 5-244,0 9 1,0 4-23,0 6 1,0-5-155,0 0 1,0-2-312,0 2 1,-4-4 198,-1-10 0,0-8-475,5-7 199,0-5 194,-6 2 0,-2-12-117,-6-3 0,-2-3 32,-3-2 1,2-5 15,-7 0 0,2-6 40,-2 2 1,2-6-5,3-4 1,8 2 78,-3-7 0,9 1-74,0-6 0,12-1 21,7-3 1,6-3-27,9-7 1,6 0-325,3 1 0,4-6-151,6 1 1,-1-2 69,10 2 1,3 4 410,-25 21 0,1 1 0,32-20 0,3 8 0,-33 17 0,1 0 0,2 1 0,1 0 0</inkml:trace>
  <inkml:trace contextRef="#ctx0" brushRef="#br0">13394 14828 8476,'0'-8'-739,"-2"2"474,-3 6 1,4 1 489,-4 4 0,3 3 220,2 6-214,0 0 1,0 5 62,0 0 0,0-5-141,0-4 0,0 1 156,0 8 0,0-3-129,0 3 0,0-4 147,0 0 0,5 3-149,0 1 0,4 5-61,-4-5 0,5 5 31,-6-5 0,6 0-187,-6-5 0,8 0 45,-3 0 0,4-1 99,1-4 0,0 3-11,0-8 0,2 1-8,3-5 1,-2 0 113,7 0 1,-2 0-103,2 0 0,3-5-43,-4 1 1,3-1 2,-3 5 1,4 0-146,-3 0 1,-2-5 74,2 0 1,-5 1-9,4 4 0,0 0 71,0 0 1,3-2-17,-7-3 0,7 4 76,3-4 0,1 2-30,8-2 0,0 3 125,4-2 0,1 1-97,0-2 1,-5 3-6,-1-3 0,0 4-162,1 1 1,-4 0 142,-5 0 0,-1 0-162,1 0 1,1 0 79,3 0 1,-3 0-35,3 0 0,2 5 16,-2-1 1,5 1-4,-5-5 0,7 0 48,-2 0 1,-4 0 11,-1 0 0,2 0 41,-2 0 1,1-5-56,-6 1 1,0-7-41,1 1 1,-1 2 49,1-1 1,-6 4-36,1-4 0,-5 4 33,5-5 1,-7 7-253,2-2 1,-8-1 63,-1 1 1,-6 1-212,6 4 298,-7 0-66,3-7 77,-6 6-15,0-12 0,0 5 148,0-6 0,5 4-112,0 1 1,0 0 205,-5-6-159,0 1 1,1 0 6,4 0 1,-4-1-66,4 1 1,-3 0-6,-2 0 1,0 0-29,0-1 0,-2 1 58,-3 0 1,4 0-55,-4 0 0,4-1 57,1 1 1,0 0-6,0 0 1,0-5-3,0 0 0,0 0 6,0 5 0,0-1 56,0 1 1,0 0-58,0 0 0,0-1 30,0 1 1,-5 0-19,0 0 0,0 4 26,5 1 0,-4-1 32,-1-4 0,0 5 7,5-1 1,-1 5 53,-4-4-46,3 6 1,-6-5-48,4 3 46,2 4-169,-11-6 132,6 7 0,-8 0-328,1 0 277,0 0 0,0 0-14,-1 0 0,1 0-27,0 0 0,0 0 39,0 0 0,-2 0 8,-3 0 0,1 0-11,-5 0 0,-1 0-15,-4 0 1,-1 2 20,1 3 1,-7-2-53,-3 6 1,-3-6 48,-2 2 0,1 1-5,-1-1 1,5 0 3,0-5 0,7 0 4,-3 0 1,4 0-16,2 0 0,-5 0 0,0 0 1,-2-5 42,2 0 0,1-1-32,-6 1 0,7 4 99,-3-4 1,3-1-7,-2 1 1,3-4 10,-4 4 1,4-5-1,2 6 1,1-3 19,3 3 0,-2 2-36,2-3 1,2-1-9,-2 1 0,2 0-30,-2 5 0,-3 0 32,4 0 1,-9 0-119,-1 0 0,-2 0 27,2 0 1,1 0-13,-5 0 0,3 2 40,-4 3 0,8-4-12,2 4 0,1-3-5,8-2 1,0 0 3,5 0 210,0 0-190,0 0 107,-1 0 0,7 1-103,4 4 0,-3-2 7,3 7 1,-1-6 1,5 6 1,0-1-1,0 6 0,0 3-55,0 1 0,0 5 51,0-5 1,0 5-63,0-5 0,0 6 46,0-1 0,0-2 94,0 2 0,0 1-70,0 8 1,-2 2 11,-2 3 1,0 4-147,-5 1 1,6 4-205,-2 5 0,-1 10 134,1 0 1,0-1-1,5 2 1</inkml:trace>
  <inkml:trace contextRef="#ctx0" brushRef="#br0">13991 15809 8325,'0'-15'0,"0"1"-48,0 0 245,0 6 1,-2 2-29,-3 6 0,4 12 30,-4 7 0,3 7-1,2 2 1,0 7-28,0 3 0,0 3-5,0 1 0,0 0-28,0-5 1,0 5 82,0-5 0,0 5-222,0 0 0,0-4 24,0 0 1,5-6-232,0 1 1,0-3-108,-5-2 1,4-6-115,1-3 0,0-8 41,-5-1 1,1-7-712,4 2 676,-3-4 1,4-7-157,-6-4 579,0-8 0,-6-11 0,-2-7 0</inkml:trace>
  <inkml:trace contextRef="#ctx0" brushRef="#br0">13948 15880 8325,'0'-14'0,"5"-1"0,0 1 39,6 0 1,-4 1 126,8 4 1,-1-2-66,0 6 1,0 0 53,1 5 1,-1 0-177,0 0 1,2 2 69,3 3 1,-3 2 120,3 8 1,-5 0-214,-5 4 1,4-3 79,-4 3 1,-2-1-174,-3 0 1,-2-2 97,-2 3 0,-6 2-58,-4-2 1,-2 4 85,-3-4 0,-4 0-120,0-4 0,0-1-115,5 0 0,0-6-126,0-3-260,0-4 379,-1-1 1,7-11 251,4-3 0,-4-10 0,0 2 0</inkml:trace>
  <inkml:trace contextRef="#ctx0" brushRef="#br0">14318 15666 8325,'14'-6'-249,"-5"5"-317,1-4 704,-1 3 1,4 4 340,-4 3 1,3-2-185,-8 6 1,1 2-86,-5 8 0,-2-1-243,-2 5 0,-4 1 127,-6 4 0,-2-1-210,-3-3 0,3 1 5,-3-6 1,8-1-198,2-9 234,5 4-319,-2-12 201,6 6 1,6-12 156,4 0 0,2 0 102,3 5 1,-1 0-109,0 0 1,0 2 250,1 3 1,-3 3-95,-2 6 1,-2 2 36,-4 3 0,-2-4 49,3 4 1,-4-1-51,-1 1 1,0-4 129,0 4-175,-6-3 0,3-2-208,-7 1 167,7-1-882,-10 0 187,6 0-183,-1-6 439,-5-1 373,11-14 0,-4-1 0,6-6 0</inkml:trace>
  <inkml:trace contextRef="#ctx0" brushRef="#br0">14503 15851 8325,'7'-14'-1004,"6"0"1357,-11 6 1,9 3-22,-7 10 1,1 3-41,-5 6 1,0 2-93,0 3 1,0 1 6,0 4 1,0 3-32,0-3 0,-5 2 1,1 3 1,-6-2-175,5-4 1,1-2 218,4-7-346,0 0-168,0 1-62,0-7 0,0-4 90,0-8 0,0-4-26,0-7 1,4 0 102,1-4 0,2 1-10,-3-5 1,3 4 74,2-5 0,2 7-8,-6-2 0,4-2 161,-4 2 1,5 5 16,-6 4 1,6 6 219,-5-6 0,1 7-74,-1-2 0,-2 4 168,6 1 1,-6 6 62,2 4 1,1 4-110,-1 5 1,0-2-35,-5 7 1,0-5-72,0 4 0,0 0-107,0 0 0,0 3-82,0-8 1,0 6-296,0-5 1,0 0-800,0-5 0,6-1 139,4-4 933,-4-2 0,7-1 0,-5 2 0</inkml:trace>
  <inkml:trace contextRef="#ctx0" brushRef="#br0">14744 16548 8250,'0'-8'0,"-1"-3"-136,-4 6 1,2 0 208,-7 5 1,6 0 5,-6 0 0,5 0-54,-4 0 0,4 7 168,-4 2 0,1 4-270,-2 1 1,-1 2 75,6 3 0,-4-2 20,4 7 1,-4-5 75,4 5 0,-4-1-22,4 6 0,-5 5 20,6 4 1,-6 0-20,5 5 1,-1 1-108,1 8 1,4 2 127,-4-7 1,3 1-211,2-6 0,0 0 34,0-5 1,0-2 41,0-6 0,5-7 19,0-3 1,6-4-15,-2 0 0,9-7 38,1-4 0,4-2-1,-4-2 1,7-2 124,-3-2 1,4-4-111,2-7 1,4-7-20,0-6 1,-5-2-17,-4-8 1,-8 0-6,-2-5 1,-1-4 18,-8 0 0,4-12-8,-4 2 1,0 2 0,-5 3 1,-5 1-2,0-1 0,-11 3 60,2 7 0,-10 5-48,1 4 0,-4 5-24,-2 4 0,1 5 29,-1 10 0,1 2 6,0 7 0,-1 8-57,1 6 1,1 8 44,3 12 0,-3 2 0,5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21441 3000 7965,'-10'4'442,"1"1"0,6 6-641,-2-1 0,3 7-176,2 2 686,7 13 1,-4-2 560,6 12 0,-6 7-489,2 3 0,2-1 2,-3 1 1,7-1-220,-1 1-11,-4-3 1,7-8-339,-4-3 1,-1-4 158,2-5-192,-1-1 0,1-1-264,-1-3 0,-1-4-335,1-5-801,-2-8 1046,-1 0 570,-4-14 0,4-7 0,-6-8 0</inkml:trace>
  <inkml:trace contextRef="#ctx0" brushRef="#br0">21512 2971 7965,'19'0'0,"0"0"0,4 2-238,-4 3 1,7 2-84,-3 8 462,-2-1 1,1 2 280,-3 3 0,-3-2 241,3 7-404,-3-1 0,-2 6-128,0-1 0,0 5 19,0 1 0,-4 4-136,-1-5 0,-5 5 83,0-5 0,-2 2-79,-2-2 1,-2-2 93,-2 7 1,-6-5-143,-9 5 0,-1-6 44,-4 1 0,-8 3-95,4 2 0,-10-3-61,0-2 0,5-4-77,4-6 0,3-8-478,7-11 0,1-4 697,9-4 0,-4-17 0,5-9 0</inkml:trace>
  <inkml:trace contextRef="#ctx0" brushRef="#br0">21910 2886 7231,'0'14'1242,"6"8"-878,4 7 1,-2 2 260,1 12-402,1-4 1,-1 21 11,1-3 0,-6 8-133,6-3 0,-7-1-191,2-4 80,-4 0 0,1-5 23,3 0 1,-4-11-90,4 2 1,-3-5-498,-2 0 413,6-10 1,-5-7-225,4-7-280,-3 0-111,-2-6-171,0-27 945,0 0 0,-7-28 0,0 10 0</inkml:trace>
  <inkml:trace contextRef="#ctx0" brushRef="#br0">21882 2843 7956,'7'-14'26,"11"5"135,-4-1 1,5 2-110,0-1 1,3-2 140,7 6 1,-1 0 159,0 5 0,6 0-131,-1 0 1,0 0-62,-5 0 0,-1 7-4,-3 2 1,1 4-118,-6 1 0,-6 5 129,-9 0 0,3 1-178,-2-1 0,-2 3 36,-8 7 0,-8-6 102,-6 1 1,-7 0-224,-3 4 1,-1 1 121,-8-1 1,0-1-403,-4-3 1,1 3-97,3-4 0,3-2-295,6-2 0,6-10 765,-1-4 0,7-3 0,-4-2 0</inkml:trace>
  <inkml:trace contextRef="#ctx0" brushRef="#br0">22038 2331 8104,'-27'-14'0,"3"0"0,-2 6 249,2 3-106,3 4 1,-6 1 383,4 0 0,-9 3-121,-1 6 0,-13 7-154,-1 13 1,-7-1-26,-3 1 1,-4 5-317,-1 4 0,0 10 320,5 4 1,7 3-153,3 2 1,4 5 82,5-1 0,3 5-84,7-4 0,-1 8 11,1 1 1,16-28 0,2 2-39,0 4 1,1 2-1,1 0 1,2 0-65,0-1 1,2 0 0,0-1-1,2 0 18,1-2 0,2 1 1,0 2-1,1 1-57,2-4 0,1 0 0,2-2 0,2-1 49,4-5 1,3-2 0,14 23 169,3-8 1,-2-8-79,7-6 1,7-10 307,7-9 0,16-3-293,8-2 0,-33-10 1,2-1-221,2-2 1,1-2 0,-4-2-1,-1-1 38,-1-2 1,1-2 0,0-2 0,1 0 61,1-2 0,0 0 0,2-1 0,-1-1-67,-3 0 1,-1 0 21,0 0 1,-1-1 0,19-13 195,-4-1 1,-13-4 2,0 0 1,-10-13 162,0-1-117,-3-7-142,-1 4 1,-1-10 270,0 3-715,-5-3 382,3-4 1,-3-8-47,-9 30 1,0-2 0,-2-5 0,0-3 11,0-2 1,-1-1-1,-2-3 1,0-1-118,1 3 0,-1-1 0,-3-2 0,-1-1 109,0-1 1,-1-1 0,-3 5 0,-2 0 44,0 5 1,-3 0 0,-2 5 0,-5 1 81,-6 2 0,-4 3-45,1 3 1,-4 3 0,-4 5 0,-2 3-181,-32-20 1,-3 10-192,-6 9 1,30 16-1,-2 3-14,-1 3 1,-2 3 0,-2 2-1,0 3 154,-2 4 1,0 3 0,6 1 0,1 2-540,2 4 1,2 1-1,-23 13-337,10 3 1087,6 4 0,10-9 0,3 10 0,3 3 0</inkml:trace>
  <inkml:trace contextRef="#ctx0" brushRef="#br0">24085 2118 8083,'-22'0'-160,"3"0"1,-3 7-597,-2 2 652,-2 4 1,-9 2 508,-3 4-386,-10 4-54,-2 11 1,-2-5 388,0-1 0,7 4-186,3-9 1,1 6 149,8-10 0,6 0-134,8-5 1,5-5 111,4 1 0,4-1-273,6 6-8,6-7 0,4 4-28,8-2 99,5 2 0,5 3-47,0-1 1,1 0-94,-1 0 1,1 2-25,-1 3 0,-4-2-138,0 7 1,-12 0 80,2 4 1,-9 2 94,0 3 1,-3-3-20,-2 3 27,-7 4 39,-1-7 1,-6 8 3,0-10 0,0 4 10,-1-9 1,6-2 11,-1-2 0,6-3 30,-6-2 1,7 0 125,-2 0 0,4 1 33,1-1-14,0 0-163,0 0 1,6 7 285,4 2-269,-4 4 43,7 2 0,-7 6 6,3 2 1,-1 6 24,-3 4 1,-3-1 13,2 6 1,-2 2 7,-2 8 1,0-2-226,0 6 1,0 0 485,0 6-216,0-8 1,-5-5 4,0-7 170,-6-6-225,10 3-43,-12-13 1,10-3 149,-7-9-237,7 3-466,-3-12-44,6 0 1,0-12-1318,0-13 1804,6-5 0,2-20 0,6-2 0</inkml:trace>
  <inkml:trace contextRef="#ctx0" brushRef="#br0">24526 1805 8121,'0'-14'-22,"0"0"336,0 6 118,0 2-225,0 6 1,-2 1-1,-2 4 1,-3 9 38,-2 10 0,-4 4 30,4 6 0,1 2-134,-2 7-119,7 6 153,-3-5 0,1 3-660,0-9 180,1-3-37,4 0 0,0-7-344,0 1 1,0-7 234,0-8 1,0-5 449,0 1 0,-7-7 0,0 3 0</inkml:trace>
  <inkml:trace contextRef="#ctx0" brushRef="#br0">24455 1962 8121,'24'-10'0,"-1"1"0,1 6-774,4-2 331,-5-3 235,3 7 1,-3-11 593,5 8-120,-6-7-138,-1 9 0,-7-4-120,0 6 1,-4 0-40,-1 0-14,-6 0 32,-9 6 0,-5 2-3,-13 6 1,2 7-7,-2 2 32,-3-2-17,12 6 1,-6-11 245,7 3-244,0-4 1,6-5 49,3-1-36,3-6 1,10 4-35,7-7 1,0-7-83,9-2 1,0-2 61,4 1 0,-1-2-15,-3 2 1,-2 4-215,-3 1 222,-10 4 14,10 1 1,-17 1 4,3 4-36,-4 3 96,-1 12 1,-8 3-8,-6 5 1,-6 0 10,-9 1 0,4 1 28,-4 3 1,9-3 16,-9 3 1,6-4 147,-1-6 0,8-4-21,7-9-133,6 2-36,-4-10 0,9 4-192,3-6-19,9 0 87,2-6 0,10-2-199,-2-6 1,3-3 150,1 2 1,-1-2 137,-3 7 0,3-2 0,-5-2 0</inkml:trace>
  <inkml:trace contextRef="#ctx0" brushRef="#br0">24640 2246 7314,'8'21'1157,"3"-4"-625,-7 7 0,1 4-179,-5 5 1,0 7-72,0-2 1,0 3-7,0 2 0,-5 2 0,1-2 0,-1 0-559,5-15 200,0 4 155,0-23 1,2 9-659,2-14 341,-2 1 67,11-18 1,-6-4-110,8-16 1,4-5-142,0-9 1,0 1-380,-5-6 0,0 4-274,0-4 964,-6 6 0,5-9 1,-5 4-1</inkml:trace>
  <inkml:trace contextRef="#ctx0" brushRef="#br0">24867 1862 8104,'10'19'-158,"-1"0"0,-6 8 105,2 2 1,1 7 714,-1 11-262,0-3-263,-5 12 0,-2-6-271,-2 7 0,0-2 84,-5-2 1,4-4-106,-4-7 1,6-7-14,-2-7 1,2-5-602,-2-9 452,3-6 80,-4-2 148,6-12 0,0-9-368,0-8 457,0-4 0,0-2 0,0-1 0,0-3 0,0-3 0,0-7 0,0 1 0,0-1 0,2 3 0,2-2 0,4 7 0,6-8 0,1 10-40,-1 0 0,6 3 84,4 2 1,5-1 225,4 1 14,3 6-232,7-5 1,-5 9 236,0-5-239,-7 5 74,4-2 1,-7 6 132,1-1 1,-7 3-7,-3 2-124,-3 4 0,-8 8-25,-4 2 1,-2 9-24,-2 6 0,0 8-37,0 1 63,-6 1-16,4 12 0,-11 1-73,4 10 79,3 4-231,-7 1 0,10-1 43,-7 1 0,6 0 18,-6 0 0,2-6-198,-1-4 0,-2-8 64,6-1 0,-5-8-173,6-1 1,-6-7-33,5-8 166,1-6 122,-3-2 0,4-9 126,-6-6 0,-1-7 0,-4-12 0</inkml:trace>
  <inkml:trace contextRef="#ctx0" brushRef="#br0">25194 2033 8104,'0'36'-174,"0"-3"0,-6 2-316,-4-2 0,-2 2 477,-2-2 0,-7-3 441,-3 3 1,-2-3-115,-3-1-276,1-1-6,-1-6 1,6-1-540,-1-7 237,6-6 0,-2-2 270,6-6 0,-1-6 0,1-2 0</inkml:trace>
  <inkml:trace contextRef="#ctx0" brushRef="#br0">24853 2118 8104,'21'-8'16,"1"2"63,6 6 0,2 6 38,3 4 1,2 7 9,3 2 1,1 5-254,-5-5 1,4 5-708,-5-6 833,0 1 0,2-4 0,1-1 0</inkml:trace>
  <inkml:trace contextRef="#ctx0" brushRef="#br0">25479 1948 8094,'6'-8'0,"2"-5"343,6 4 0,5-2 122,0 1-831,6-3 356,-3 6-175,13-8 0,-3 6-686,6-1 697,-7 1-103,-2 1 0,-4-3 277,-6 6 0,0-6 0,-5 3 0</inkml:trace>
  <inkml:trace contextRef="#ctx0" brushRef="#br0">25649 1720 8094,'14'14'0,"-4"2"122,-1 3-59,1 3 114,-2 7 0,0 2 453,-4 7-119,-2 0-346,4 17 1,-7-4 29,-4 6 0,-1-5-17,-4 0 1,-2-1-86,2 1 1,-3-8-229,-1-6 0,5-11 136,-1 1 1,6-10-400,-6-4 280,7 0 0,-5-14-658,3 0 416,4-6-44,-6-9 0,7-5-235,0-4 0,0-9 174,0-5 465,0-3 0,-6-8 0,-2-1 0</inkml:trace>
  <inkml:trace contextRef="#ctx0" brushRef="#br0">25607 1919 8094,'0'10'117,"0"-1"1,-2 7 176,-3 8 1,-3 3-119,-6 1 1,0 5-90,0 0 0,0 0-105,-1-4 61,1-1 33,0 1 1,4-7-743,1-3 320,6-3 167,-4-2-864,7-6 553,0-2 490,0-6 0,0-6 0,0-2 0</inkml:trace>
  <inkml:trace contextRef="#ctx0" brushRef="#br0">25621 2104 8094,'20'0'-168,"-2"0"-43,5 0 0,-5 6 311,1 4 0,-3 2 303,-2 3 0,0-1-298,0 0 0,-6-4-357,-3-1-38,3-6-563,-7 4 853,12-7 0,-11 0 0,4 0 0</inkml:trace>
  <inkml:trace contextRef="#ctx0" brushRef="#br0">25877 1905 8088,'14'-8'0,"6"0"-219,4 3 1,-2-2-332,2-8 0,0 1 451,4 0 1,-4 1 451,0 4 0,-7-4-359,2 4 0,-3-2-239,-2 1 0,-5-1-149,1 6 209,-7 1 185,-3 4 0,-8 0 0,-6 0 0</inkml:trace>
  <inkml:trace contextRef="#ctx0" brushRef="#br0">26062 1749 8088,'9'15'-701,"1"4"0,-6 3 819,6 7 1,-7 4 596,2 0 0,-4 11-271,-1-1 1,0 9-33,0 0 1,0-3-145,0-1 0,0 1-14,0-2 0,-5-4-134,1-5 174,-7-13-203,9 8 1,-6-22-45,3 3-75,4-9-276,-12 1 0,10-18-641,-6-7 1,5-6 503,0-4 0,-3-6 441,3-3 0,-1-9 0,5-3 0</inkml:trace>
  <inkml:trace contextRef="#ctx0" brushRef="#br0">26062 1862 8071,'0'16'71,"0"3"-71,-7-3 222,-1 11 0,-7 0 403,-4 6 0,-4 6-277,-5-1 1,-7 3-117,-3 2 0,-4 0-421,-6-1 0,4 1 1,-5-1-1</inkml:trace>
  <inkml:trace contextRef="#ctx0" brushRef="#br0">24284 2900 7904,'0'-8'118,"0"2"-9,0 6 0,0 6 64,0 4 1,0 7 234,0 2 0,-1 6-178,-4-1-92,-3 3-85,0 1 0,-4 1 45,2-1 32,-3 1-87,6-1 1,-4-4-129,6-1 0,-5-4 79,6 5 0,-6-11-386,5 1-15,1-3-446,4-3-250,0-2 849,0-18 1,4 2-471,1-9 724,6-3 0,-3 0 0,6-7 0</inkml:trace>
  <inkml:trace contextRef="#ctx0" brushRef="#br0">24270 3099 7904,'0'14'-190,"0"1"0,0 0 1056,0 4-525,0 3-159,0 7 0,-5-1-50,1 1 1,-7-1-33,1 1 1,-1-3-177,2-2 1,-2-3 19,6-7 0,-2-5-383,3 1 87,2-7 210,-4 3-28,12-12 0,-3 3-232,7-7 200,-7 7 51,10-3 1,-10 6-108,6 0 198,-6 0 0,4 6 108,-7 4 1,0 9 10,0 4 0,-2 4 224,-3 2 1,2-2 154,-6-4-200,6 4-83,-4-5 0,3 0 246,-1-3-126,0-3-195,5-2 1,0-4-205,0-1 40,0-6 0,5-3-220,0-9 0,4-10 88,-4-5 1,6-3-288,-2-1 503,4-13 0,1 3 0,0-11 0</inkml:trace>
  <inkml:trace contextRef="#ctx0" brushRef="#br0">24455 2929 7904,'14'0'927,"0"0"-764,-6 0 0,0 1-234,-3 4 144,-3 9-116,4 2 0,-14 11-17,-6-4 1,-1 0 67,-3 0 0,-3-1-188,2 2 0,0 1 163,5-6 1,1 0-76,4-5 0,-2-4-26,6-1-224,0-5 152,5 2 177,7-12-62,0-2 0,9-7 15,3 1 1,3-2 3,7-2 0,-1 0-9,1-6 1,-1 7 5,0-2 1,1 3-12,-1 2 1,-6 0 82,-3 0 0,-3 6 17,-2 3 122,-6 3 27,-1 2-127,-7 0 1,-7 7 302,-2 2-337,-4 10 0,-6-1 196,0 5-166,-6 1 0,4 3 22,-2-3 1,-2 2-1,6-2 0,4-3-58,6-2-26,6-4 1,-2-2-186,10-4-34,3-2 134,6-7 1,6-7-176,4-2 1,-2-4 96,2-1 0,-7-2-215,2-3 392,-3 4 0,5-6 0,1 7 0</inkml:trace>
  <inkml:trace contextRef="#ctx0" brushRef="#br0">24370 3142 7925,'8'6'-557,"-1"2"661,-2 6 0,-3 0 303,3 1 1,-4 5-164,-1 4 1,-6 4-8,-4 6 0,-2-4-324,-3 3 65,1-3 43,0 4 0,5-5-352,-1-1 163,1 1 6,1-13 0,-3 4-194,6-6-136,-6 1-519,9-1 571,-4-6 440,6-8 0,-6-15 0,-2-7 0</inkml:trace>
  <inkml:trace contextRef="#ctx0" brushRef="#br0">24270 3497 7925,'2'-8'-677,"2"4"1,-2 8 764,3 6 0,-4 4 557,-1 5 1,5 2-284,0 2 1,0 2-142,-5-6 0,4 5-556,1-5 185,0 0 156,1-5 0,-3-6-292,7-3 185,-7-4-250,3-1 53,1 0 1,-1-6 39,3-3 0,-1-9-88,-3-1 1,-3-4 183,2 4 0,-2-7 132,-2 3 1,5 1 258,-1-2-169,1 7-45,1-4 0,2 2 156,7 0-85,5-6 116,2 9 0,8-9 68,3 6 0,-3-6-75,4 1 1,5-1 30,-1 1 0,0 2-117,-10 3 0,-1 5 27,-3-1 0,1 3-54,-6 7 0,0-4-1,-5 4 1,-6 2-185,-3 7 192,-4 4-79,-1 13 0,-1 1-101,-4 6 0,0 1 51,-9-1 0,3 2-172,-8 3 1,2-3-19,-2 4 0,1-4-235,-5-2 0,-1-4 465,-4-1 0,-1-5 0,1 2 0</inkml:trace>
  <inkml:trace contextRef="#ctx0" brushRef="#br0">24355 3583 7925,'16'-7'0,"3"-2"0,-1-4-416,5-1 208,1-7 186,4 6 0,1-8 289,-1 4 0,-1 4-344,-3-4 0,-4-2-252,-5 2 0,-6 5-102,1 5 431,-7 5 0,-3-8 0,-8 4 0</inkml:trace>
  <inkml:trace contextRef="#ctx0" brushRef="#br0">24512 3426 7925,'-2'14'0,"-2"1"0,2-1 0,-3 0 0,4 0 617,1 0-199,0 7-127,-7-5 0,4 6-177,-6-3-110,5-3-50,-8 11 1,9-12-220,-7 4 1,7-8-203,-2-1-391,-3-7 368,7 3-58,-5-6 548,6-6 0,6-8 0,2-8 0</inkml:trace>
  <inkml:trace contextRef="#ctx0" brushRef="#br0">24597 3455 7925,'14'0'-115,"-1"1"-59,-4 4 0,3 3 646,-8 6-180,1 7-104,-5-6 0,0 11-520,0-7 163,0 0-469,0-5-358,0 0 996,6 0 0,2 0 0,6 1 0</inkml:trace>
  <inkml:trace contextRef="#ctx0" brushRef="#br0">25024 3028 7932,'22'-20'310,"-2"4"-90,1-5-200,-5 7 1,4 0-104,-6 0 1,-1 4 113,-3 1-85,2 5-817,-10-8 436,4 10 227,-6-4 208,0 6 0,-6-6 0,-2-2 0</inkml:trace>
  <inkml:trace contextRef="#ctx0" brushRef="#br0">25137 2815 7932,'0'9'49,"0"1"0,0 4 165,0 5 0,-1 6 242,-4-1-181,-3 3-149,-6 1 0,0 5-25,0 1 1,-1 0 67,1-1 0,-3-2-120,3 2 1,-2-3-12,11-2 0,-5-6-371,6-3-286,-1-3 463,5-8 1,6-3-209,4-10 220,9-3-87,-3-6 0,10-2-207,-2-3 191,3 3 115,1-4 1,-1 1-103,-3 0 0,3 0 97,-3 5 0,-6-1-148,-3 1 294,-1 6-66,-13 2 1,4 8 127,-10 2-20,-9 4-114,-8 6 0,-3 7 269,-4 3-111,4 2 36,-10 3 1,9-1 15,2 1 1,-1-1 26,6 1 1,0-3 131,4-2 0,8 1 41,2-6-221,3 0 0,4-6-321,3-4 137,9-2 49,2-14 1,10 0-564,-2-8 281,3-5 98,-5 4 0,3-11 193,-6 3 0,7-2 0,-4-3 0</inkml:trace>
  <inkml:trace contextRef="#ctx0" brushRef="#br0">25137 3170 7932,'0'21'139,"5"1"-139,0 6 0,0 6 0,-5-1 0,0 6 290,0-2 0,0 0 458,0 1 1,0-4-542,0 3 1,0-5-430,0 1 0,0-4-86,0-6 0,0-2-974,0-7 96,6-6 1186,2-2 0,6-18 0,0-4 0</inkml:trace>
  <inkml:trace contextRef="#ctx0" brushRef="#br0">25365 2858 7932,'8'-8'85,"4"1"42,-2 7 1,-4 7-76,-1 2 1,1 4 124,-1 1 1,0 5-150,-5 0 0,0 5 4,0-6 1,-2 6-79,-3-5 93,4 6-11,-12-9 0,7 5-134,-4-7 0,-1 0-56,7 0 1,-3-1-531,3-3 484,2-4 0,-4-8-191,6-2 0,4-6 163,1-9 0,6 3 65,-1-3 1,1 4 162,-2 0 0,4 1 0,-5 6-8,6-4 8,0 10 192,-6-4 185,5 6 38,-12 0-84,12 6 1,-11 2-123,2 6 1,-7 0-83,-2 1 1,-6 3-126,2 1 0,-9 5 29,0-5 0,-8 8-498,3 1 315,2-6-63,-6 12 1,5-9-102,-6 3 1,4 2 141,0-11 1,8 0-19,2-4 113,0-1 158,12-6 1,-2-4 243,8-8 0,6-6-147,9-9 1,3 2 140,6-7-104,7-6-226,-5 0 1,5-5-243,-7 7 0,1-1 227,-1 1 28,1 0 0,-1-1 0,1 1 0</inkml:trace>
  <inkml:trace contextRef="#ctx0" brushRef="#br0">25450 3184 7932,'-5'15'0,"1"-1"0,-1 5 237,5 0 1,0 6 66,0-1 1,-5 1 150,1-1 1,-1 3-269,5-4 0,-2 4-189,-3 2 1,4-6 88,-4 1 1,4-7-86,1 2 1,0-8-852,0-1 527,0-7-717,0 3 580,6-18 0,-3-4-123,7-13 0,-3-1 582,3-3 0,3-3 0,-6-7 0,8 1 0</inkml:trace>
  <inkml:trace contextRef="#ctx0" brushRef="#br0">25521 3128 7932,'15'-8'10,"-8"-5"55,6 11 159,-11 2 0,4 15 172,-6 8 1,0 11-99,0 3 1,0 6-28,0 5 0,0-4-8,0 3 0,0-3 27,0-1 1,-2 0-324,-2-1 0,2-1-125,-3-3 0,-1 2-143,1-7 0,-4 0-239,4-4 153,-6-7 1,3-3 161,-6-10 0,4-4-60,1-10 0,-1-4 4,-4-10 0,2 1 16,2-5 0,-3-1 301,4-5 1,-2-4-52,1 0 1,4 0 145,6 5-35,0-1-40,0 1 1,0 6-69,0 3 0,2-2 37,2 2 0,4 5 56,7 4 0,-6 7 182,1-1-151,-1-4 11,5 6-113,0-4 58,-6 6 126,-1 6-171,-7 2 34,0 6 0,-2-1 16,-3-4 0,2 4-14,-6-4 0,-1 4-6,-4 1 0,0 0-45,0 1 1,1-1 3,3 0 1,-1-4-150,7-1 173,-1-6-72,-1 10 8,4-12-46,-4 6-19,6-7-57,0 0 71,6 0 0,2-7-56,6-2 0,-1-4-183,-4-1 0,4 5-374,-4-1 364,4 1 74,1 1 254,0-5 0,7 5 0,1-6 0</inkml:trace>
  <inkml:trace contextRef="#ctx0" brushRef="#br0">25863 3028 7540,'-8'6'14,"3"4"1,3 9 69,2 5 1,-4 2 149,-1 3 1,0-2-231,5-4 1,0-1-138,0-3 0,0-7 68,0 2-122,6-10 1,2 1 111,7-10 0,-3-7 59,-2-7 1,7-6-254,-3 1 1,4-8 17,-4-1 1,0 5 40,0 4 1,-4 7 229,-1-2 0,-4 3-127,4 2 529,-5 6-316,8 1 0,-10 14-15,3 2 0,-4 4-37,-1 1 0,0 7-113,0 2 0,0 3 47,0-3 12,0 4 0,-6-5 0,-2 7 0</inkml:trace>
  <inkml:trace contextRef="#ctx0" brushRef="#br0">25990 3341 7909,'15'-6'-202,"-1"-4"1,0-4-297,0-5 0,1 3 315,-1-3 0,0 3 281,0 2 1,-4-5-270,-1 0 1,-6 0 64,2 5 106,-3 6 0,4-11 0,2 3 0</inkml:trace>
  <inkml:trace contextRef="#ctx0" brushRef="#br0">26019 3184 7909,'-10'29'-19,"1"-1"0,6 6 96,-2-1 1,3 5 96,2-5 1,0 5 31,0-5 0,0-5-114,0-4 0,5-7-116,0 2 1,0-8 21,-5-1 1,1-7-249,4 2 0,-3-5-51,2-5 0,-2-3 158,-2-6 1,0-5-312,0 0 0,0-5 185,0 5 0,-5-1 167,0 1 1,-6 3 101,2-3 0,1 10 0,-1 4 0,4-1 34,-5 1 1,7 2-66,-2 7 1,4 9 677,1 6-266,0 6-124,0 4 0,0 1 159,0 3 1,0-3-224,0-2 1,1-1-109,4-3 0,-2-4 53,7-5-193,-1-7 1,5-2-326,1-6 0,-3-6 204,-2-4 0,2-9-379,-2-5 1,-2-2 554,1-3 0,-6-6 0,4-1 0</inkml:trace>
  <inkml:trace contextRef="#ctx0" brushRef="#br0">26161 3014 7909,'19'-13'0,"0"4"0,6-2 242,-1 6 1,3-5-71,1 6 1,-1-1-1,-3 5 1,-4 0 7,-5 0-289,-1 0 0,-6 2 99,-4 2 0,-2 4-174,-2 6 1,-11 1 58,-3-1 0,-15 6 104,1 4 0,-5 3-108,0 1 1,2 1 133,-2-1 0,5-1-18,4-3 0,4-4 7,5-5 0,8-1 19,2 0 68,3-6 0,9-2-76,2-6 1,5-6-128,5-4 0,3-2 63,7-2 0,4-2-135,0-3 1,2 3 132,-2-3 0,-3 3-90,3 2 0,-9 0 86,-5 0 0,-3 4-36,-2 1 0,-6 4-53,-3-5 0,-5 7-43,-5-1 0,-3 0 197,-6 0 0,-2 2 0,-3-3 0,2 4 0,-7 1 0,5 0 0,-5 0 0,5 0 318,-4 0 1,5 1-546,-1 4 1,5 3 225,4 6 0,-1-3 365,7 3 0,-3-1-120,3 11 0,2 4 144,-3 5 1,4 2-45,1-2 1,0 2-117,0 3 1,0 1 67,0-5 0,0-3-24,0-7 1,0 1-128,0-6 0,6-1-168,4-9 0,2 2-137,2-6 1,2-2 117,3-8 0,-1-7-405,5-7 1,1-8 91,4-2 0,1-1-47,-1-8 1,-1 1-11,-3-6 0,1 5 412,-6 0 0,6-6 0,-3-7 0</inkml:trace>
  <inkml:trace contextRef="#ctx0" brushRef="#br0">26772 2602 7909,'7'-15'0,"-4"7"21,6 4 180,-5 2 0,0 10-278,-8 6 1,-4 7 81,-7 7 0,1 1-35,0-1 1,-2 5 31,-3 0 1,3 1-60,-2-6 0,2-1 86,1-3 1,6-2-8,0-3-24,5-4 1,-2 6-117,6-7 1,2-6 76,2-3 1,4-4 54,6-1 0,1-1-25,-1-4 1,0 2-8,0-7 0,5 3-14,0-3 0,2-1 23,-2 6 1,-3-4 3,3 4 1,-8 0 80,-2 5 57,-6 0 1,2 0-105,-10 0 0,-3 2-8,-6 3 0,0 3-41,0 6 0,-5-5-47,0 1 0,0-2-360,5 1 254,-1 4 1,1-7-461,0 4 166,6-4 201,2 0 266,6-4 0,0 4 0,1-6 156,4 0-124,3 0 1,6-5 200,0 1 1,1-1-116,-1 5 0,0-5-5,0 0-195,0 1-315,-6-3 162,-1 6 235,-14-6 0,-1 14 0,-6 1 0</inkml:trace>
  <inkml:trace contextRef="#ctx0" brushRef="#br0">26588 3099 7909,'0'8'-815,"0"-2"947,0 1 0,0 1 406,0 6-487,0 0 1,0 0-12,0 0 0,0 1-65,0-1 0,0-5 207,0 1-276,0-7 0,6 3 10,3-6 1,1-8-105,4-6 1,-3-2 32,8-7 1,-3 1-141,-2-2 0,7-3 102,2 3 1,-1 2 56,2-1 1,0 5 124,4-1 0,4 3-68,-4 2 0,2 2 312,-11 2 0,0 4 338,-5 6-149,1 0 1,-9 6-154,-6 4 1,-6 7 40,-9 2 1,0 6-172,-4-1 0,-3-2 12,-7 2 0,1-1-306,-1 6 1,1-1 100,-1 1 0,6-1-426,-1 1 1,2-6 217,-2 1 1,-1-7-252,6 2 1,0-5 260,5-4 1,0-4 251,-1-6 0,8 2 0,2 3 0,3-4 0,2 7-21,0-3 0,0-2-40,0 6 0,5 1 462,0 4 0,4 0-151,-4 1 1,1-1 250,-1 0-261,-3 0-6,10 0-28,-10 1-287,4-7 1,-4-2 5,2-6 0,-2-6 45,3-4 1,3-4-138,1-5 0,-1-2 10,1-2 1,1-4 21,4 3 1,5-3 84,0-1 1,8-5-14,1 0 1,4-1-14,11 6 1,-4 4 9,8 1 0,-2 5 123,-3-1 0,-1 3-74,-3 2 0,-3 5 429,-6-1 0,-3 7 233,-2-2-259,-3 4 0,-12 7-174,1 4 1,-9 4-33,-1 5 0,-6 3-11,-8 6 0,-2 2-158,-3 3 1,-3-1-163,-7 6 0,1-8 101,-1-2 0,1-1-368,0-8 1,-1-1 162,1-9 0,6-3-49,3-6 1,3-1 17,2-4 1,-1-9-98,1-10 0,6-4 133,4-5 0,2 3 250,2-4 0,0 4 3,0 2 1,0 6 331,0 3 318,0 3-431,0 8 1,-5 8 55,0 10 0,-6 10 75,2 9 1,-4 1 272,-1 8 1,1-7-270,4 2 0,-4-3-134,4-1 0,1-2-280,-2-4 0,7-2 163,-1-7-982,2 0 582,2-6 1,0-3-5,0-10 1,6-3-98,4-6 1,2-5-290,3 0 1,-1-5 383,0 5 0,2 1 300,3 3 0,-3 1 0,3 0 0,-4 1 0,0 4 92,5-4 1,-4 13 25,3 0 0,-5 6 101,-4 9 0,-2-1 9,-4 0-228,-2 0 0,10 7 0,-4 1 0</inkml:trace>
  <inkml:trace contextRef="#ctx0" brushRef="#br0">23858 4663 7504,'16'-14'1,"3"0"283,9-7-945,2-1 658,11-7 0,-5-2 42,7-7 1,-2 5-64,-3-10 1,-3 5-146,-7 0 0,-1-1 225,-3 6 1,-8 6-246,-7 8 0,-6 3-344,2 2 258,-3 0 0,-9 6 384,-2 3 1,-4 3-117,-1 2 0,0 0 40,-1 0 0,1 5 49,0 0 1,5 6 75,-1-2 1,7 4 13,-2 1 0,4 2-42,1 3 1,1 3 398,4 7-225,-3 5-102,10 3 0,-6 7-66,4 3 60,3-2-174,-12 3 0,5-5-95,-6 0 1,0-5 118,0 0 0,-1-7-156,-4 2 0,2-4 133,-6-6 0,1 3-29,-2-7 0,-2-2 255,2-7-249,-3-4 15,-1-6 1,5 0 197,-1 0 26,7-6-200,-10-2 0,12-8 28,-4-3 0,4 2-99,1-7 0,1-1-170,4-9 1,3 0 72,6-4 1,0-3-135,0 3 1,-1-2 262,-3 2 0,8-15 0,-2 1 0</inkml:trace>
  <inkml:trace contextRef="#ctx0" brushRef="#br0">24313 4208 7893,'8'14'6,"3"0"215,-7 1 52,8-7-55,-11 4-165,12-4 0,-5 5 44,6-4 0,-5-2-219,1-7 1,-1-2-38,6-3 0,0-4-311,4-10 1,-1 1-54,5-5 1,-5 4 315,1-5 0,-4 7 207,0-2 0,-1 3 0,-6 2 0,-2 7-43,-6 7 0,-8 7 43,-6 7 0,-2 2 86,-7 3 0,-1 3 179,-5 6 0,1 1 158,0-1 0,4 2 17,0 3-104,7-3-108,-4 5 1,13-13-97,4-3 0,2-3-2,2-2 0,2-1-35,2-4 1,6-4-196,9-10 0,4 1 16,11-11 1,-3 3-151,7-12 1,-5 7-423,5-2 349,-6 3 107,3-5 0,-13 10-88,-3-3 1,-8 8 120,-2-4 1,-7 7 35,-2-2 1,-7 5 128,-7 5 1,-6 5 41,-4 9 1,-4-2-4,-6 7 1,3-1 197,-7 6 0,8-1 149,1 1 1,3-1-148,7 0 1,1-4 5,9 0 0,2-12-137,7 3 0,2-6-96,3 1 1,4-6 84,10-8 0,10-1-127,9-9 0,3 3-26,1-8 1,1-2-213,0 2 1,-7-4-550,-3 4 450,-3-7 132,-8 17 1,-6-10 236,-7 9 0,-5-2 0,2-2 0</inkml:trace>
  <inkml:trace contextRef="#ctx0" brushRef="#br0">24398 4521 7906,'0'9'0,"0"1"0,5-1 9,0 5 0,4 1 90,-4-1 0,0 5 88,-5 0 1,0 5-37,0-6 0,0 3-323,0-2 1,0-3-88,0 3 122,0-3 48,0-2 1,0-5-554,0 1 498,0-7 1,0-16 0,0-10 0</inkml:trace>
  <inkml:trace contextRef="#ctx0" brushRef="#br0">24626 4450 7906,'9'3'-241,"1"6"1,-7 2 398,1 13 0,0 0 339,0 4 1,-2 5-37,3 1 1,-4 5-87,-1-1 1,5-2-133,0 2 1,-1-1-79,-4 0 0,5 3-92,0-7 0,6 5-119,-2-5 0,-1 5-389,2-5 1,-5-6-378,4-8 1,-4-5 42,4-4 152,-6-4 194,10-19 136,-11-2 0,6-18 287,-4-1 0,-2-11 0,4 0 0</inkml:trace>
  <inkml:trace contextRef="#ctx0" brushRef="#br0">24981 4023 7906,'27'-12'-95,"-3"2"1,-2 4-417,-3 6 664,-4 0 1,0 11-12,-11 3 1,-4 10-67,-4-1 0,-4 3-26,-6-3 0,-1 4-230,1-3 212,0-3-48,0-1 1,-1-6-73,1 0 0,5 1 8,-1-1-250,7-6 149,-3-2 109,12-6 37,2 0 0,8-1 72,3-4-93,3-3 78,0 0 0,5 0 102,-3 3 1,-2 4-99,1-4 1,-5 2 289,1-2-226,-4 4 41,-7-6-35,-1 14 0,-18 0 3,-4 8 0,-8-1-50,-1 0 11,-3 0-64,-1 7 0,-1-4 0,1 7 0,1-7 3,3 2 1,5-3-7,10-2-43,-4 1 13,12-1 0,1-2 12,9-2 1,9-4 18,0-6 0,8-5-184,-3 1 175,-2-7-36,6 9 1,-11-9-98,3 6 0,-4-4-27,0 4 68,-7 0 1,-4 5 52,-8 0 0,-6 7-10,-9 2 1,-5 5 144,-9 5-148,3-3 23,-5 11 0,2-7 193,0 4 1,2 1-10,7-6 1,2 0 14,3-4 0,5-1-77,-1 0 0,7-5 141,8 1 1,2-7-116,3 2 1,4-5 105,10-5 0,3 0-89,7-9 0,10 3-56,4-8 0,14-1-323,0 1 1,-2-5 1,-3 5 0,-6-6-147,1 1 0,-4 3 85,-5 3 1,-8 2-46,-6 2 1,-13 4 362,-2 1 0,1 5 0,-3-2 0</inkml:trace>
  <inkml:trace contextRef="#ctx0" brushRef="#br0">25052 4549 7906,'8'-8'-13,"5"2"1,-7 8 186,3 2 1,2 4 77,-6 6 0,5 7 28,-6 3 1,1 3 0,-5 1 0,0 2-61,0 3 0,0-1 13,0 6 1,-1-7-240,-4 2 1,3 2 79,-2-2 0,2-4-797,2-6 368,0-5-193,0-4 63,0-1 1,2-13 243,2 0 0,-2-8-66,3-11 1,1-3-46,-1-7 1,4 1 79,-4-1 0,4-1 179,-4-3 1,5 3 92,-6-3 0,6 5 47,-5 4 0,6-1 68,-2 6 0,2 0 141,-1 5 0,1 4-73,-7 1 0,7 5 54,-1 0 1,-2 8 37,1 6 1,-6 3 121,2 1 0,2 5-190,-3 0 0,3 6-238,-3-1 0,-2-2-141,3 1 1,-4-4 6,-1 5 1,0-7-16,0 2 0,0-1-94,0 1 0,-6-3-204,-4 3 1,-2-5 477,-2-5 0,-1 4 0,1-5 0</inkml:trace>
  <inkml:trace contextRef="#ctx0" brushRef="#br0">25237 4720 7906,'8'0'76,"4"0"1,-10 6-144,3 4 1,-4 2 29,-1 2 0,-4 5 116,-1 0 1,-1 2 1,1-2 1,2-3-9,-7 3 1,7-4-50,-2 0 1,4-1-120,1 0 0,0-4-628,0-1 535,0-6 0,0 2-72,0-10 0,6-4 260,4-10 0,2-3 0,2-7 0</inkml:trace>
  <inkml:trace contextRef="#ctx0" brushRef="#br0">25621 4151 7906,'14'-6'159,"0"4"0,-4-2 347,-1 8 1,-6 4-257,2 6 1,-10 5-34,-4 0 0,-4 7-145,-1-3 1,0 4 5,0 2 0,-1-1-75,1 0 1,5 1 38,-1-1 0,7-6-210,-2-3 1,4-3-102,1-2-128,0 1 1,1-7 170,4-4 0,3-8 39,6-6 1,5-7-147,0-2 1,5-5 73,-5 5 0,4-5 89,-4 5 0,5-4 69,-5 4 1,0 5 158,-5 4 0,0 7-45,1-2 0,-6 4 190,1 1 1,-7 1 200,1 4-198,-8 9-72,-4 8 1,-6 8 337,-1 3 1,0 4-164,-4 5 1,-2 1-122,-3 0 1,-1-2-100,6-3 1,0-4-158,5-5 1,5-5 14,-1-1 1,7-10-408,-2 1 301,4-9 1,7 1 7,3-6 1,1-6-144,4-4 175,-3-2 118,10-2 1,-6 1-24,4 3 1,-3-2 37,3 2 0,-3-1 163,-2 2 1,-4 2-131,-1 7 0,-4 0 144,4 0 0,-5 2-92,0 3 0,-2-2-40,-2 6 0,0 1-2,0 4 27,6-6-305,-4 5-379,4-12 326,0 6 1,-2-7-159,5 0 0,-4-2 107,4-3 1,-6-3-22,2-6 0,1 0 346,-1 0 0,0-7 0,-5-1 0</inkml:trace>
  <inkml:trace contextRef="#ctx0" brushRef="#br0">25990 4208 7906,'0'-8'-555,"0"-4"959,0 10 0,5-3-5,0 10 1,0 4-211,-5 10 1,0-1-1,0 5 0,0 1-9,0 5 1,0 4-36,0 0 1,0 0-203,0-4 1,0-1 110,0 0 0,0-5-490,0-5 156,0-2 93,6-8 1,0-8-63,4-9 1,2-10-155,-2-5 0,-2-4-4,1-6 0,-4 4-612,5-3 1019,-7-3 0,9 6 0,-4-5 0</inkml:trace>
  <inkml:trace contextRef="#ctx0" brushRef="#br0">26118 4037 7906,'0'15'0,"0"-1"0,0 0-25,0 0 1,5 2 307,0 3 0,0-2 284,-5 7 0,0 1-235,0 9 0,0-1 37,0 9 1,1-1-130,4 12 0,-3 0-27,2 9 0,3 1-536,-3 3 0,1 2 367,-5-6 1,0 0-337,0-6 1,0-3-213,0-1 1,0-11-473,0 1 1,0-15 975,0-3 0,-6 0 0,-2-2 0</inkml:trace>
  <inkml:trace contextRef="#ctx0" brushRef="#br0">26389 4009 7929,'0'-8'-523,"1"2"1000,4 6-218,3 0 0,1 8 6,1 6 0,-6 6 137,6 9 0,-7 6-261,2 3 0,1-2-126,-1 2 1,0-7-214,-5 3 0,0-3 143,0 2 0,-2-9-997,-3 0 322,4-1 279,-12-7 1,10-2 132,-7-9 1,6-5 317,-6-5 0,7-2 0,-2-8 0,4-5 0,1-4 0,0-3 0,0-1 0,1 4 0,4 0 0,3 2-118,6-1 0,0 2 247,1 7 0,4 0 179,0-1 1,1 8-97,-1 2 1,-3 3 63,3 2 1,-8 0-183,-2 0 1,-1 2 12,2 3 0,-4 2-188,-6 8 0,0-6 126,0 1-139,0-1 0,0 1-23,0-1 1,-5-4 15,1 4 71,-1-6-15,5 10 150,0-5-106,0 6 8,0-6-159,0 5 165,6-5-114,-4 6 1,2 0 95,-8 0 0,-4-4-5,-6-1 0,-1 1 3,1 4 1,-5 0-8,0 0 1,0 1 59,5-1 0,0-5 372,0 1-175,6-7-193,1 3 0,9-7-177,3-4 0,4-3 59,10-6 1,-1 4-70,5 1 0,-5-1 89,1-4 1,1 5-31,-1-1 0,0 7-44,-5-2 1,-4 4-134,-1 1 0,-4 0 54,4 0 183,-5 0 1,2 1 136,-6 4 0,-5-2-56,0 7 0,-4-6 219,4 6 1,-4-5-13,4 4-60,-6 1 1,8 8-26,-7 1 0,7 2 126,-2-2 0,-1 3 60,1 6 0,1 2-76,4 4 1,-5-4-231,0 3 0,0-3 34,5-2 1,0-4-93,0 0 1,0-12-70,0 3 0,2-11-295,3 1 1,3-7 122,6-7 1,-5-2-172,1-13 1,-1-4-317,5-5 0,1-5-13,-1 5 734,-6-7 0,4-3 0,-4-7 0</inkml:trace>
  <inkml:trace contextRef="#ctx0" brushRef="#br0">26701 4208 7929,'10'0'0,"-1"0"0,-4-5 405,5 1 0,-1-3-136,5 3 0,7-4-302,2-7 1,4 1 39,2 0 0,-1-7-194,1-2 0,-3 2-454,-2 2 0,-5 2 337,-9-2 0,1 3-395,-7-3 699,1 10 0,-11-4 0,-2 5 0</inkml:trace>
  <inkml:trace contextRef="#ctx0" brushRef="#br0">26829 3938 7929,'0'16'0,"0"3"0,0 1 316,0 4 1,-4 3-158,-1-4 0,-1 4-131,1 2 1,3-6 91,-3 1 0,-1-6-162,1 0 0,1-2-339,4-2 168,0-6 0,1-1-278,4-7 0,3 0 266,6 0 0,0-7-293,1-2 518,-1-4 0,0-7 0,0-2 0</inkml:trace>
  <inkml:trace contextRef="#ctx0" brushRef="#br0">26957 4137 7929,'0'9'-730,"0"1"0,-11-1 907,-3 6 0,-5-1-42,0 0 0,2 0 103,-7 0 1,0 2-166,-4 3 1,4-3-4,0 3 0,7-3 10,-2-2 0,8-1 41,2-4-147,-1 4 1,2-10 80,4 6 0,4-5-40,4 0 0,4-4 34,6-4 0,5 0-182,0-5 1,7-1-19,-3-4 1,-1 0-114,2 0 1,0 0 61,4-1 1,-4 1-110,0 0 1,-9 4 12,0 1 298,-1 6 0,-13-10 0,6 5 0</inkml:trace>
  <inkml:trace contextRef="#ctx0" brushRef="#br0">26900 4279 7929,'-12'14'-69,"2"1"1,-1-1-21,6 0 0,-4 2 163,4 3 0,1 3 176,4 6 1,-2 2 95,-3 3 1,4 4-128,-4 5 1,-1 1 174,1 0 1,-1-1-167,1 1 0,3-2-131,-3-3 1,4 0-38,1-10 0,0-2-493,0-12 178,0 0 0,1-6 191,4-3 0,-2-15-458,7-4 1,-5-10 40,4 1 0,-1-9-121,1-1 1,2-5 328,-6 5 0,0-5 157,-5 5 0,5-5 111,-1 5 1,3-7-13,-2 2 0,-2 3 44,6 2 0,-1 5-97,2 4 1,2-1 462,-2 6 1,-2 5 237,1 4 137,0 7-542,6-3 1,-1 12-103,0 4 1,-4 4-57,-1 5 1,-6 3-14,2 6 1,-2 5-25,2 1 1,-4 4 56,4-5 1,-3 1-281,-2 0 1,0-6 60,0 1 1,-2-1-222,-3-4 0,2-2 64,-6 1 0,4-5-50,-4 1 0,-1-5 88,-4-5 1,0 3 249,-1-8 0,-5 1 0,-2-5 0</inkml:trace>
  <inkml:trace contextRef="#ctx0" brushRef="#br0">26815 4763 7929,'0'-21'0,"6"5"-5,4-3 0,-1 3 44,6 2 1,-4 2-71,8 2 1,-4-3 79,0 4 0,-1 3-107,0 1 1,0 2-62,0-2 24,-6 3 1,-1 2 136,-7 10 1,-7 3-89,-2 1 0,-8 6 113,-2 4 0,-5-2-24,5 2 0,-5 0 190,5 4 1,0 0-64,5 1 1,6-6 179,3 1 1,4-6-210,1 1 0,8-5-364,6-5 1,13-4 222,11-10 0,9-15 0,4-10 0</inkml:trace>
  <inkml:trace contextRef="#ctx0" brushRef="#br0">13024 10705 16808,'0'-35'-2385,"0"7"1,1 6 1627,4 7 0,5 6 1852,9-1 1,3 7-418,6-1 0,2 2-711,3 2 0,4 0 124,5 0 1,9 0-105,6 0 0,6 0-249,8 0 1,5 0 697,0 0 0,4 2-92,-4 2 0,2-1-355,-3 7 1,-32-8-1,1-1 28,6 1 1,0 1 0,-1 0 0,0 0-7,1-1 0,-1 1 0,-2 2 0,-1-1 9,-3-1 1,0-1-1,7 1 1,2-1-274,2-2 0,1 0 0,5 2 0,-1 1 274,-2-1 1,0 0 0,2 1 0,0-1 9,-2-2 1,0 0-1,5 0 1,1 0 3,3 0 0,0 0 1,-1 0-1,-2 0-8,-1 0 0,0 0 0,2 0 0,1 0 8,4 0 1,0 0 0,-3-2 0,0-1-323,-2 1 0,0 0 0,3-3 1,0 0 347,0 3 0,-1-1 0,1-1 0,0-1-7,-3 3 0,0-1 1,3-2-1,-1 1 2,-4 1 1,-1 1 0,2-3 0,1 0-6,2 3 1,0 0 0,-6-1 0,-3-1-185,-2 2 0,-1 0 1,5 1-1,1 0 171,-1-1 1,0-1 0,4 2 0,-1 1 98,-5 0 0,0 0 0,-1 0 1,-2 0-97,-4 0 0,0 0 0,5 0 0,1 0 55,0 0 0,1 0 0,-1 0 1,-1 0-68,-3 0 1,0 0 0,-1 0 0,-1 0-61,0 0 1,0 0 0,-1 0 0,1 1 48,0 2 0,0-1 1,-1-1-1,0 0 3,-2 1 0,1 0 0,-2 0 0,-1-2-59,-2 0 0,-1 0 0,4 1 0,0 0 61,1 1 1,1 0 0,0-1 0,0 0-81,0 1 0,-1 1 0,-3-2 0,-1 1 61,-3 0 0,0 1 0,3-2 0,1 1-134,3 2 0,1 1 0,1-1 1,0 0-85,1 1 0,0 0 1,-4 1-1,1 0-97,-2-1 0,0 0 0,-1 3 0,0 1 66,1 0 0,0 1 0,2 0 0,0 1-216,2-2 1,1 0 460,0-1 0,0 0 0,-2 3 0,0 0 0,0-1 0,0-1 0,1 3 0,-1 0 0,-1 1 0,0 1 0</inkml:trace>
  <inkml:trace contextRef="#ctx0" brushRef="#br0">13777 12837 19516,'23'-45'-1187,"5"2"0,2-1 920,8 11 0,0 1 175,4 8 1,9-1 414,6 6 1,12 0-508,-29 12 0,1 0 0,38-6 350,-39 8 1,1 1 0,34-7-61,-35 8 1,1 1-1,1-1 1,1 1-55,2 2 1,0 0 0,3 1 0,1 0 108,-2 1 0,0 1 0,-3-2 0,-1 1-66,0 2 0,0 1 0,4-2 0,2-1-95,5 3 1,1-1 0,2-2 0,1 0-214,1 0 0,1 0 0,3-1 1,0 0 146,-2-1 1,1 0 0,11-2-1,1-1-170,4 1 1,1-1 0,-24 0 0,1-2 0,0 1 237,-1-1 0,1 0 0,-1 1 0,1-1 0,-1 0 0,1 0 34,2-1 0,1 0 0,0-1 0,5 2 0,0 0 1,1 0 3,-4 0 0,1 0 0,-1 0 0,2-1 0,-1 0 0,0-1 29,-1 1 0,1 0 0,0-1 0,-1 1 0,1 0 0,-1 1 38,1 1 1,0 2-1,-1-1 1,0-1-1,0 0 1,-1 1-19,0 1 1,1 0-1,-2 1 1,-3-1-1,0 0 1,0-1-46,2 2 0,1-1 1,-1 1-1,-2 0 1,-1 1-1,0-1-297,21-1 1,-1-1 0,1 2-1,0 1 300,-2-1 1,-1 2-1,-1 1 1,-2 1-98,-3-1 1,-1 0-1,-3 3 1,0 0-40,-1-3 0,-1 1 1,-4 2-1,-1 1 49,-9-2 1,0 1-1,2 1 1,-1 1-28,-3-1 1,0 2 0,-1 2 0,0 0-566,-3 2 0,-1 0 632,37 9 0,-4 10 0,0-2 0,-2 1 0,-3 0 0</inkml:trace>
  <inkml:trace contextRef="#ctx0" brushRef="#br0">14147 14671 21717,'-28'-6'-2718,"-1"-3"1893,7 2 0,2-5 286,5 2 0,6-3-142,-1-1 1,2 5 391,-1-1 0,-4 1 99,4-5 0,-2 4 188,1 1 1,-2 5-159,2 0 0,-1 1 495,2-2-289,-4 3 105,11-4 1,-4 12 4,6 4 0,2 2-425,2 3 1,6-1 387,9 0 1,5 5 46,9 0 0,16 0-46,12-5 0,17-4-272,-34-5 0,2-1 0,-2-2 0,0-1 318,5 2 1,2-1 0,6-1 0,1 0-260,5-1 0,2 0 1,3-3-1,2-1 327,0 0 0,2-1 0,-19 2 0,0 1 0,2-1-223,1 0 1,1 0 0,0-1 0,3 1-1,-1 0 1,1 0 179,0-1 1,0-1 0,0 0 0,4-1 0,1-1-1,0 1-52,0-1 0,0 1 1,0 0-1,1-1 0,1 1 1,0 0-45,3 1 1,0 0 0,-1 1 0,-4-1 0,-1 0 0,1 0-278,4 1 0,1-1 0,0 0 0,1 0 0,0 1 0,0-1 223,0 0 1,0 0-1,0 1 1,1 0-1,0 1 1,-1 0-6,-2 0 0,-2 0 0,1 0 0,-3 0 0,0 1 0,-1-1 2,1 0 1,0 0 0,-1-1 0,1 1 0,-1-1 0,0 0-3,0 2 1,-1 1-1,0 0 1,-2-1-1,-1 0 1,0 1-33,1 1 0,-1 0 0,0 0 0,-4-1 0,-1-1 0,1 0-50,1 1 0,0-1 0,0 0 0,22 0 0,0 1 15,-3 3 1,-1 1 0,-4-1 0,-1 1 30,6 3 1,-1 2 0,-9-2 0,-2 1-291,-4 3 1,-1 3 0,-5 0 0,1 1 289,4 4 0,0 2 0,-5-1 0,-1 2 0,4 4 0,0 2 0,-2-1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10280 1336 8499,'0'-20'-12,"0"-4"1,-5 8 600,0 2 0,1 8 434,4-4-222,0 7-510,0-3 0,1 6 633,4 0-650,-3 6 0,4 4 158,-6 9 1,0 3-196,0 6 1,-8 8-126,-6 7 0,-8 12-458,-12 12 1,-2 1 43,-7-2 1,20-32-1,-1 0-629,-23 28 1,-1-2 517,6-8 1,7-5-644,6-9 0,12-11-274,8-13 615,5 0 0,4-25 715,10-3 0,9-16 0,3-6 0</inkml:trace>
  <inkml:trace contextRef="#ctx0" brushRef="#br0">10123 1749 8390,'13'1'-17,"-3"4"1,-3 3 187,-2 6 1,-3 7 365,3 2 1,-4 6-609,-1 4 1,0 3 52,0 7 1,0 0-633,0-1 0,0-1 308,0-3 1,0-3 341,0-7 0,0-6 0,0-1 0</inkml:trace>
  <inkml:trace contextRef="#ctx0" brushRef="#br0">10251 1905 8251,'24'-21'0,"0"-2"0,1-1-106,8-4 0,4 7-30,5-7 0,-5 4-88,-4 0 1,-10 2 136,-4 3 1,-3 3-581,-2-3 667,-6 4 0,-1 0 0,-7 1 0</inkml:trace>
  <inkml:trace contextRef="#ctx0" brushRef="#br0">10450 1436 8251,'0'20'0,"5"4"0,0 9 0,0 4 507,-5 5 1,0 7-31,0 3 0,-11 0-173,-4 5 1,-7-3-220,3 8 1,-4-4 47,4-1 0,0-2-120,5-3 0,1-3 127,3-6 1,-1-8-1034,7-7 1,-1-6 24,5-8-697,0-6 1565,6-1 0,2-20 0,6-3 0</inkml:trace>
  <inkml:trace contextRef="#ctx0" brushRef="#br0">10522 1848 8251,'1'16'74,"4"3"1,-4 9 184,4 10 1,-3 8 235,-2 1 0,0 1-84,0-6 0,0 0-300,0-5 1,6-8 138,4-10 0,2-5-360,2-4 1,5-4 115,0-6 0,7-8-311,-3-6 1,3-8-69,-3-12 0,-2-2-266,-7-7 1,0 1 105,0-1 1,-6 1 182,-3-1 1,-3 0 349,-2 1 0,-7-7 0,-1-2 0</inkml:trace>
  <inkml:trace contextRef="#ctx0" brushRef="#br0">10607 1336 8244,'-6'-22'502,"4"8"1,2 8-238,9 6 0,-1 1 2,2 4 0,-1 4-361,6 10 1,-1-1 153,0 6 1,0-1-1380,0 6 1319,1-1 0,5-6 0,2-1 0</inkml:trace>
  <inkml:trace contextRef="#ctx0" brushRef="#br0">11104 1223 8316,'0'14'76,"0"0"0,-1 0 974,-4 0 1,-3 7-391,-6 3 0,-5 3-273,0 1 0,-6 7-258,1 3 0,-3 3 102,-1 1 1,1-5-671,3-4 0,4-5 178,6-4-2016,-1-3 1717,7-14 1,2-2-1173,6-10 1732,0-9 0,0-8 0,0-6 0</inkml:trace>
  <inkml:trace contextRef="#ctx0" brushRef="#br0">10962 1592 8277,'8'21'0,"3"1"276,-6 6 1,1 2-29,-1 4 0,-3-4 174,2 3 1,-2-2-233,-2 2 0,-5-3-237,0 4 1,-4 0-600,4 0 1,1-1 359,4-5 0,0 1-540,0-1 0,0-6 826,0-3 0,0-9 0,0-4 0</inkml:trace>
  <inkml:trace contextRef="#ctx0" brushRef="#br0">11062 1805 8277,'20'-28'-17,"4"0"1,3-1 107,1 1 1,1 1-16,-1 3 1,1-3 129,-1 4 0,-6 1-207,-3-2 1,0 6-44,-5 0 1,4 2-173,-9 2 1,-2 4-334,-3 1 1,-2 4 42,-2-5 506,0 7 0,-6-9 0,-2 4 0</inkml:trace>
  <inkml:trace contextRef="#ctx0" brushRef="#br0">11275 1336 8267,'-5'16'406,"1"3"1,-1 3-92,5 7 0,0 5 120,0 4 0,-2 3-90,-2 2 1,0 6 153,-5 3 1,6 3 159,-2 2 0,3-1-186,2-4 1,2 1-383,3-5 1,3-9 123,6-10 1,2-4-257,3-11 0,1-3 91,4-11 0,3-8 22,-4-6 1,0-11-370,0-8 0,-4-12-484,5 3 0,-7-6-628,2 1 1,-3 3 587,-2-4 0,-1 4 821,-4 2 0,-2-7 0,-7-2 0</inkml:trace>
  <inkml:trace contextRef="#ctx0" brushRef="#br0">11773 952 8122,'0'-7'95,"6"13"0,-3 3 336,7 10 0,-7 3-228,2 2 0,-4-2-227,-1 2 0,0 0 60,0 4 1,-5-1-217,1-3 0,-6 1 111,5-6 0,-4 0-401,4-5 1,-4 0 209,4 0 1,-1-6-150,1-3 0,2-3 409,-7-2 0,1 0 0,-5 0 0</inkml:trace>
  <inkml:trace contextRef="#ctx0" brushRef="#br0">11687 1180 8123,'8'-14'-1041,"10"-5"780,-4 0 1,10-5 451,-1 5 1,10-6-105,5 1 1,-3 2-74,-2-2 1,-3 7 64,-1-2 1,-7 0-22,-3 5 0,-3-2-49,-2 11 52,-6-6 0,-2 11-237,-6 0 0,-1 8 81,-4 11 1,-8 2-51,-6 2 1,-6 4 15,1-3 1,-1 1-82,1-1 97,4 3-26,5-11 139,8-2 0,7-14 0,9-10 0,10-9 0,3-3 0</inkml:trace>
  <inkml:trace contextRef="#ctx0" brushRef="#br0">12128 725 8133,'0'22'6,"0"0"94,0-3 1,-1 5 139,-4 9 1,2-3-183,-7 3 0,1-1-251,-5 1 0,1-5 143,3 1 1,-1-7-36,7-8 0,-1 0 30,5 1-65,0-7 0,0-4 65,0-8 0,6-4-219,4-7 1,2 0 82,3-4 1,0 1 13,4-5 0,-3 5 202,3-1 1,-3-1-102,-2 1 0,0 5 140,0 4 0,-1 5-177,-3-4 100,-4 6 0,-6-2-13,0 10 0,-6 7-120,-4 7 1,-9 5 145,-5-5 0,-2 13 0,-3-2 0</inkml:trace>
  <inkml:trace contextRef="#ctx0" brushRef="#br0">11901 1208 8140,'9'2'-920,"1"3"881,-1 3 1,4 7 469,-4 4 1,-1-3-271,-3 3 1,-4 3 8,4 2 0,-8 3-192,-2 1 0,-6 1 120,2-1 0,1-4-194,-2-1 0,2-5 9,-1 1 0,3-3-328,6-2 142,-7-6 0,6-4 104,-4-8 0,8-6-43,2-9 1,6-3 120,-2-6 1,4-1-98,1 1 1,1-1 56,-1 1 1,2 0 140,3-1 0,-4 1-91,4-1 0,-3 2 159,-2 4 1,1-4 5,-1 3 1,-5 2-124,1-2 0,-1 7 486,5-2-118,1 3 19,-1 8-285,-6 2 0,-2 17 8,-6 3 1,-5 10-19,1 0 1,-7 3-71,1 1 0,2 0-20,-1 1 1,4-2 67,-5-4 0,7 3-277,-1-7 1,-3 4 72,2-4 0,-1 0-100,1-5 1,2-6 272,-6-3 0,-1 3 0,-4 0 0</inkml:trace>
  <inkml:trace contextRef="#ctx0" brushRef="#br0">11901 1407 8140,'3'-9'-82,"6"-1"1,1 6 61,9-6 0,-2 6-44,2-6 1,-2 1-2,7-6 0,-6 6 140,1-1 1,-5 6-373,-5-6 222,4 7 1,-10-3-161,6 6 0,-5 1 95,0 4 1,-8 4-53,-6 10 1,-2-3 88,-3 3 1,-4 2 36,0-2 1,0 4 359,5-4-275,0 0 349,6-4-284,2-8 1,7-2 90,4-10 1,3-2-59,6-8 1,5 6-34,0-1 0,0 2-38,-5-1 1,1 1-15,-1 3 1,-5 4-304,1-4 242,-7 3 1,3 9-85,-6 2 1,-6 9 64,-4 1 1,-7 6-48,-2-1 0,-6 2 58,1 3 0,-4-1 55,-6 1 0,3-1-37,-7 1 1,6-3 10,-1-2 0,3 1 300,2-6-236,-1 0 1,9-9 174,6-1 1,7-6-114,12 2 0,6-8-2,13-2 1,3-6-39,15 2 1,-2-6-71,7-3 1,-3 2-20,-1-3 1,-7-2-214,-2 2 1,-4-4-215,-2 4 0,-1 0 191,-3 4 0,-9 6 247,-5 0 0,-7-1 0,3-4 0</inkml:trace>
  <inkml:trace contextRef="#ctx0" brushRef="#br0">12014 1535 6875,'0'15'84,"0"5"113,0 4 1,-4 3 300,-1 1 1,-6 2-478,1 3 1,-2-3 60,-2 3 0,-1-3-199,1-1 1,0-1 133,0 1 0,4-6-160,1 1 0,6-11 123,-2 1-469,3-9 0,4-2 489,3-13 0,2-5 0,8-14 0</inkml:trace>
  <inkml:trace contextRef="#ctx0" brushRef="#br0">12100 1450 8140,'6'14'0,"-3"7"73,7 3 0,-7 4 182,2 5 1,-4 0 93,-1 10 1,0-8-94,0 7 0,0-4 42,0 0 0,0 3-58,0-3 1,0-2-256,0 2 0,0-1-180,0 1 1,0 0-209,0-10 0,0 2-193,0-11 0,5 0 29,0-5-540,-1-6 384,-4-2 723,0-25 0,0-4 0,0-20 0</inkml:trace>
  <inkml:trace contextRef="#ctx0" brushRef="#br0">12398 1137 8203,'15'-6'-698,"-1"6"1,-2 6 1135,-2 9 0,-4 3-143,-6 1 1,0 5-229,0-5 0,-1 6-30,-4-1 0,-3 3-75,-6 1 0,0 1 67,-1-1 0,1 1-136,0-1 0,-5-6-23,0-3 0,5 0 144,4-5-185,1 4 0,-1-17-14,1 4 54,6-3 0,-2-2 63,10 0 1,-2-5 41,6 0 1,-1-1-53,2 1 1,2 3 185,-2-2-118,2 2 1,1 8 263,-3 4 1,1 3-7,-7 1 0,1 5-79,-5 0 0,0 1 107,0-1 0,0-3-90,0 3 0,0-3-248,0-2 194,0 0-921,0 0 336,6 1 453,-4-7 0,4-8 0,-6-8 0</inkml:trace>
  <inkml:trace contextRef="#ctx0" brushRef="#br0">12498 1237 8203,'20'-6'0,"-2"-2"0,5-7 0,0 0-108,0-4 1,4 1 86,-3-5 1,-4 4-117,-1-5 1,-3 7 72,-2-2 0,-1 3-19,-4 2 1,-2 4-628,-7 1 466,0 5 1,-2-2 243,-3 6 0,-2 6 0,-8 2 0</inkml:trace>
  <inkml:trace contextRef="#ctx0" brushRef="#br0">12654 1038 8203,'-12'14'-797,"2"0"1,-1 0 1501,6 1 0,1 4-179,4 0 0,-2 6-161,-3-1 1,4-2-170,-4 1 1,2 1 80,-2 4 1,2 1-227,-7-1 1,7 1-64,-1-1 0,-3 1-87,2-1 1,-4-4 32,4-1 0,0 0 90,5 0 0,0-2-158,0-7 0,0-4 5,0-1 0,2-6 15,3 2 1,4-5 97,10-5 0,-3-7-124,3-7 1,3-7-38,2 3 0,-4-4-127,-1-2 0,2 1 88,-2-1 0,4 1 122,-4 0 0,0 7 158,-4 7 1,-6 1-293,1 8 361,-7 1 0,-3 10-149,-10 3 0,-7 17 364,-2 7 1,-6 6-63,1 4 0,2 6 82,-2 3 1,5-1 23,-5 1 0,7-2-139,-2 3 0,5-11-190,4-9 0,-1-3 314,7-1-442,-1-7 1,7-8 75,2-9 0,4-5-192,6-5 1,5-3 58,0-6 0,0-7-75,-5-2 1,5 1-183,0-2 1,0 7-115,-4-2 1,-3 3-265,-2 2 1,1-1-248,-7 1 1004,8 6 0,-11-4 0,5 10 0,-6-4 0</inkml:trace>
  <inkml:trace contextRef="#ctx0" brushRef="#br0">12782 1621 8203,'8'-8'326,"-2"1"0,-1 14 248,0 2 1,0 5 34,-5 5 1,4-1-352,1 5 1,5 0-55,-6 0 1,7 3-862,-1-7 1,7 6 212,2-2 444,6-2 0,-2 0 0,5-7 0</inkml:trace>
  <inkml:trace contextRef="#ctx0" brushRef="#br0">14232 1493 8254,'-28'0'-73,"6"0"1,1 0 271,7 0 1,5 0 356,-1 0 395,7 0-206,-3 0-485,25 0 1,0-5 35,18 0 1,1-11-65,5 2 1,6-9-217,3-1 1,-3-3-270,-1-1 0,-6 4-968,-4 0 1,-3 8 1220,-7 2 0,-6 0 0,-1 6 0</inkml:trace>
  <inkml:trace contextRef="#ctx0" brushRef="#br0">14972 967 8228,'-7'-8'0,"6"-5"0,-5 10-96,6-6 0,0 4 139,0-5 1,1 6 302,4-6 0,7 5 146,7-4-443,7-1 1,-6-2-222,4 2 0,1-1-100,-6 7 139,6-8-125,-9 11 243,5-5 0,-13 12-196,-4 3 1,-2 10-2,-2 5 0,-6 3 115,-4 1 1,-2-4 4,-3 0 0,3-2 123,2 1 0,-1-7 9,6-6-29,1-7 114,4 3 0,6-6-122,3 0 0,4 0 133,1 0 0,2 0-117,3 0 0,-3 0 48,3 0 1,-3 0-66,-2 0 0,-2 7 3,-2 2 1,-4-1 7,-6 1 0,-1 6-3,-4 4 1,-5 4-132,-8-4 1,2 5 126,-3-5 1,-2 5-227,2-5 1,0-5 41,5-5 0,0-6-168,0 2 1,-1-5 345,1-5 0,0-9 0,0-8 0</inkml:trace>
  <inkml:trace contextRef="#ctx0" brushRef="#br0">15071 981 8228,'13'6'-411,"-4"4"1,2 9 559,-6 4 1,5 4 138,-6 2 1,1 5 353,-5 4 0,5 5-299,0 4 1,-1-1-110,-4 6 0,0 0-233,0 5-582,0-6 678,0-9 1,0-7-296,0-6 0,0-2 142,0-4 1,0-7-274,0-7-123,0-5 1,0-9 85,0-9 0,5-15-827,0 1 1193,6-16 0,-3-13 0,6-16 0</inkml:trace>
  <inkml:trace contextRef="#ctx0" brushRef="#br0">15398 739 8287,'14'0'-534,"1"0"214,-1 0 320,0 7 0,-6 0 0,-3 8 0,-5 5 848,-5 4-348,-3 9-275,-12 3 0,-3 7-44,-5 0 0,-5-1-171,0 1-836,0 0 956,4-7-1,7 5-1027,1-11 610,7-1 112,0-9-600,6-6 388,2-6 388,6-8 0,0-14 0,0-8 0</inkml:trace>
  <inkml:trace contextRef="#ctx0" brushRef="#br0">15427 938 8287,'30'-14'0,"3"6"0,-11-4 0,5 10-318,-3-3 192,2-3 156,-10 7 1,5-6 289,-7 7 1,0 0-786,0 0 0,-4 0 212,-1 0 1,-5 7 252,0 2 0,-8 4 0,-4 1 0</inkml:trace>
  <inkml:trace contextRef="#ctx0" brushRef="#br0">15384 1052 8287,'8'-6'-93,"5"4"0,-10 2 252,6 10 0,-6 4 212,2 5-115,-3-3-291,-2 10 1,-7 1 137,-2 6 1,1 1-100,-1-6 0,1 0 133,-2 1 51,-3-7-665,12 5 301,-5-11 30,6 4-707,0-12 563,0-2 1,4-7-537,1-4 826,6-9 0,-3-8 0,6-7 0</inkml:trace>
  <inkml:trace contextRef="#ctx0" brushRef="#br0">15540 981 8287,'8'6'-764,"-3"4"0,-3 2 1551,-2 3 0,0 4-292,0-1 1,4 8 192,1-3-492,6 4-76,-9 2 1,9 1 68,-6 3 4,6 3-299,-10 13 1,12 3 246,-4 10-1177,-2-4 1006,-1 12 0,-1-7 169,-1 3-84,1-2-530,-5-1 202,0-11 165,0 16-133,0-16-68,-6 11 0,4-12-106,-2-4 0,-3-4-71,2-5 1,1-4 485,4-5 0,-5-5 0,0-1 0,1 1 0</inkml:trace>
  <inkml:trace contextRef="#ctx0" brushRef="#br0">17588 782 8445,'0'-29'0,"0"7"-48,0 3 195,0 4-37,0-6 0,0 5 543,0-3 1,0 8 344,0 2-772,0-1 1,-5 1 19,0-1 0,-6 7-152,2-2 1,-4 4-204,-1 1 0,-8 1 146,-7 4 0,-5 5-101,-9 9 1,-6 3 113,-3 6 0,-3 2-132,-2 3 0,6-1 116,4 6 1,10-7 1,9 3 0,6 0-95,8 0 0,6-6 74,3-4 1,5-5-218,5 4 1,4-5 149,10 1 0,3-8-100,7-2 0,5-1 77,4 2 1,-3-3-9,-2-2 0,-1-2-5,1 7 0,-8-5 40,4 4 0,-10 1 30,0 4 0,-10 0 43,-4 0 0,1 5 61,-1 0 1,-2 6-125,-8-1 1,-2 3 104,-8 1 0,1 6-77,0-1 1,1 5 29,4-5 1,-2 0-16,6-5 1,0-1-4,5-3 0,0-2 18,0-3 1,2-3-20,3 3 0,2 1 42,8-1 0,-3 7-39,-2-3 0,2-1 36,-2 2 1,3 4-31,1 6 1,-2 7 64,-2 1 0,1 9 14,-6 10 0,1 0-200,-1 5 0,-4-5 218,4 6 1,-3-6-72,-2 6 1,-2-2 172,-3 1 0,-3 2-149,-6-7 0,5-10 13,-1-8 1,1-7 0,-5-3 1,4-6-377,1-13-40,5-6 0,-7-3-381,7-10 0,-1-9 723,5-10 0,13-15 0,2-6 0</inkml:trace>
  <inkml:trace contextRef="#ctx0" brushRef="#br0">18299 426 7947,'-7'-7'-1226,"6"0"1270,-12 1 28,12 4 136,-12-4 0,5 6-79,-6 0 0,4 2-51,1 2 1,1 0 6,-2 5 0,-2 0-6,2 6 0,2-1-54,-1 0 1,-1 5 60,-4 0 0,0 6-27,0-1 1,-5 9 15,0 5 0,0 3 142,5 2 1,4 1-90,1 3 0,6 2 51,-2 4 1,3-6-97,2-9 0,7-5-3,2-9 1,8-5-15,2-10 1,7-3 46,-3-6 0,4-7-227,2-8 1,1-5 127,3-9 1,2-5-386,3-4 0,1 1 159,-6-1 0,-1 8-199,-8 2 195,-4 0 1,-7 12-355,-4-3 183,-2 9 1,-15 4 68,-7 6 1,-5 6 317,-9 4 0,3 2 0,2 3 0,-1-6 0,6 1 0,-7-7 0,11 9 0,-6-4 0</inkml:trace>
  <inkml:trace contextRef="#ctx0" brushRef="#br0">18199 810 8397,'0'-9'-1211,"0"-1"1,0 6 1618,0-6 1,2 2 26,2-1 0,4-2-168,7 6 1,-1-1-53,0 1 0,0 3-156,0-2 1,1 2 55,-1 2 1,5 0-164,0 0 1,0 0-64,-5 0 114,0 0 1,0 0-133,1 0 0,-6 2 56,1 2 0,-6 0-50,6 5 1,-5 0 110,4 6 1,-6 4-199,2 0 0,-3 6 32,-2-1 1,0 7-129,0 2 1,0-4 2,0-6 1,0-5 302,0 1 0,0-3 0,0-2 0</inkml:trace>
  <inkml:trace contextRef="#ctx0" brushRef="#br0">18668 412 8361,'8'0'-462,"-1"7"543,-7 2 0,1 4 214,4 1 1,-4 6 28,4 4 0,-3 5-61,-2 4 0,0-3 115,0 3 0,0 2-217,0-2 0,0 5-158,0-5 0,0 6-325,0-1 0,0-3 237,0-2 0,0-4-195,0-6 0,0-2-77,0-7-142,0-6 1,0-5 178,0-12 1,0-2-296,0-13 1,0-6 614,0-8 0,0-3 0,0-2 0</inkml:trace>
  <inkml:trace contextRef="#ctx0" brushRef="#br0">18697 554 8297,'0'-22'0,"0"-3"-24,0 6 433,0 0-6,6 5 0,2 6-160,6 3 0,0 4 16,1 1 0,0 0-57,4 0 1,-1 0 53,5 0 1,1 0-224,5 0 1,-1 1 158,0 4 1,-1-2-338,-3 7 1,1-1 37,-6 5 1,-5 2-81,-4 3 1,-7-2 202,2 7 0,-5 0 48,-5 4 0,-4 1-32,-10-1 0,-5 7 8,-9 3 0,1-2-24,-6 2 1,7-2 42,-2 2 1,3-3-232,1-6 0,1-7 140,-1-3 0,1-5-1669,-1-5 1701,7-2 0,-5-20 0,5-3 0</inkml:trace>
  <inkml:trace contextRef="#ctx0" brushRef="#br0">17844 1720 8595,'16'-1'557,"2"-4"0,3-3-359,3-6 1,3 4-302,-4 1 0,-2-1 80,-2-4 0,1 5-697,-1-1 39,0 7-360,-5-3 615,-6 6 1,-1 6-38,-7 3 463,0 4 0,-13 8 0,-3 1 0</inkml:trace>
  <inkml:trace contextRef="#ctx0" brushRef="#br0">17844 1848 7848,'-8'0'144,"1"0"0,20 0 114,6 0 1,6-5-98,4 1 1,1-7-291,3 1 1,2-3 69,3-1 0,-4 0-317,-5 0 0,-7 4 25,-3 1 0,-3 6-575,-2-2 926,-6 3 0,-2 2 0,-6 0 0</inkml:trace>
  <inkml:trace contextRef="#ctx0" brushRef="#br0">18043 1877 7922,'-7'7'-5,"6"6"141,-5-5 0,6 8 260,0 3 1,-2-3-81,-3 3 1,4 3-386,-4 1 1,3 3 29,2-3 1,0-2 11,0-7-196,0 0 0,2-6 110,3-3 1,-1-7-53,11-7 1,-4-2 63,8-13 0,-4 2-138,0-2 0,-1-3 33,0 4 1,-1 1 103,-4-2 1,4 7 36,-4-2 1,-1 4-49,2 6 208,-7-4-120,3 5 1,-4 0 164,2 4-130,-2 2 305,4 2-68,-6 0 53,0 0-121,0 6 1,2 2 78,3 7 0,-4-1-204,4 0 0,-3 0 56,-2 0 1,1 2-403,4 3 1,-4-3 170,4 3 0,-3-3-336,-2-2 0,0-5-82,0 1-6,6-7 545,-4 3 0,4-12 0,-6-2 0</inkml:trace>
  <inkml:trace contextRef="#ctx0" brushRef="#br0">18313 1791 7922,'14'-14'0,"0"0"0,1 0-35,-1-1 0,5 1 139,0 0 0,4 4 228,-4 1 0,2 6-207,-2-2 0,-3 4-7,3 1 1,-4 0-136,0 0 0,-1 1 99,0 4 1,-1 3-152,-4 6 1,2 2 135,-6 3 1,0-2-50,-5 7 0,0-1 58,0 6 0,0 4-157,0 0 0,-7 0 146,-2-4 1,-4 4 16,-1 0 0,0 0-102,0-4 1,-4-7 68,4-3 1,-7-8-290,12-2 0,-7-5 92,7 0 1,-2-10-109,1-8 0,-2-8 49,2-12 1,4-2-430,1-6 1,-3-7 635,-1-4 0,-4-2 0,-1-2 0</inkml:trace>
  <inkml:trace contextRef="#ctx0" brushRef="#br0">18455 1464 7922,'10'-9'0,"-1"-1"0,-4 7-464,4-2 561,-6 4 0,4 13 519,-7 7 1,0 8-337,0 6 0,-2 5-86,-3 10 1,-7-2-114,-7 6 0,-2-5 126,2 5 1,4-6-264,-4 1 1,4-7-187,6-2 0,-2-8-706,6-2 582,0-6 366,5-7 0,7-20 0,1-5 0</inkml:trace>
  <inkml:trace contextRef="#ctx0" brushRef="#br0">18853 1208 8000,'-8'15'401,"4"-1"1,-3 0-214,2 0 1,1 5 185,4 0 1,0 5-65,0-5 0,0 0-469,0-5 1,6 0 112,4 0 1,-3-1-877,3-3 169,-1 2-157,6-10 609,-1 4 0,-6-8-90,-4-2 1,-2-4 390,-2-6 0,0-1 0,0 1 0,0-2 0,0-3 0,0 2 0,0-7 0,0 5-12,0-4 1,2 5 103,2-1 0,0 4 392,5 0 1,2-2-153,8 3 0,-2-4-29,7 9 1,-2-2 17,2 1 0,1-1-107,-6 7 1,5-6-111,-5 5 0,0 1 83,-5 4 1,-5 1-239,1 4 1,-7-2 92,2 7 1,-4 4-149,-1 5 1,0 6-91,0-1 1,-6-2 175,-3 2 1,-4-2-407,-1 1 0,0 4 160,-1-3 1,1-2-275,0 2 0,0-7 180,-1 2 1,4-8 108,-3-1 1,3-7 250,-8 1 0,3-7 0,2-1 0,-5-7 0,0 1 0,2-3 0,7-1 0,-2 2 86,2 2-98,4-3 0,-2 7 379,3-3 1,4 1 155,-4 3-136,10 3 0,4-4-93,10 6 0,-1-5-255,5 1 0,-4-6 25,5 5 0,-5-1-76,5 1 0,-7 2-577,2-6 263,-3 6-367,-2-4 478,-6 7 1,-8 7-5,-10 2 0,-7 4 81,-2 1 0,-6 0 117,1 0 1,-1 5 121,1 0 1,3 0-71,7-5 1,2 1 238,2-1 1,-1-5-110,6 1 1,2-7 63,8 2 1,0-4-94,9-1 1,-1-1-286,10-4 1,6-8 77,4-6 1,0-1-88,-5 1 1,1 3-8,-1-3 0,-6 3-455,-3 2 624,-3 6 0,-2-4 0,1 4 0</inkml:trace>
  <inkml:trace contextRef="#ctx0" brushRef="#br0">18725 1692 8000,'-6'8'-468,"4"-2"920,-4-6 1,12-6-54,4-4 0,9-2-71,4-3 1,6-5-303,4-4 0,10-7-260,9-3 0,3 0-436,2 0 1,-2 4 452,-3-3 1,-4 5-295,-10 4 1,-5 5 249,-9 10 0,-4-2 261,-6 6 0,-6 0 0,-1 5 0</inkml:trace>
  <inkml:trace contextRef="#ctx0" brushRef="#br0">18995 1606 8000,'-1'15'552,"-4"-1"0,2 5-486,-7 0 0,-1 4 116,-8-4 1,7 5-212,-7-5 1,11 3-22,-6-8 0,7 2-177,-2-11-266,6 0 413,-4-5 1,7-7-117,0-2 1,2-10-19,3-5 0,4-1-225,10 1 0,2-3 149,2 4 0,4-4 91,-3-2 0,3 6 217,1-1 1,1 7-86,-1-2 0,-1 5 210,-3 4 0,-4-1-108,-6 6 1,-1 2 454,-3 8 1,-4 3-196,-6 6 0,0 6 175,0 4 0,0-2-123,0 2 0,-5-5-113,0 5 0,-6-7-128,2 2 1,-4-3-224,-1-2-33,0 0 1,0-1 24,-1-4-430,1-2 0,1-9 245,4-3 1,-2-3-265,6-6 0,-4-5-14,4 0 588,0-6 0,-1 3 0,-2-7 0</inkml:trace>
  <inkml:trace contextRef="#ctx0" brushRef="#br0">19038 1521 7991,'8'0'0,"5"6"-73,-4 4 0,-1 10 172,1 9 1,-5 6 169,0 7 1,-2-4-167,-2 0 1,0 0-162,0 5 0,0-2-6,0-3 0,0 3 52,0-3 1,-2-4-116,-2 0 0,2-11 159,-3-4 43,-3-3-113,0-8 0,-1-5-53,-1-12 0,7-7 33,-1-13 0,-3 1 32,3 0 0,-1-1 37,5 1 1,6 1 8,4 3 1,-1-1 201,5 6 0,-3-5-65,8 5 0,2 2 78,-2 7 1,1-1-93,-1 7 1,-3-1 8,3 5 1,-3 0-105,-2 0 1,0 1-8,0 4 1,-6 8 101,-3 6 0,-3 6-59,-2-1 1,-7 4 125,-2 5 0,-4 2-117,-1 3 1,-5 3 192,0-3 0,0 0-61,5-5 1,6-6 226,3-13-382,4 0 1,9-7-127,6-7 0,8-13 37,11-11 1,2-7-192,3-2 1,3-7-1886,-3 2 1798,9-3 0,4-2 0,6 1 0</inkml:trace>
  <inkml:trace contextRef="#ctx0" brushRef="#br0">18171 2488 8641,'-10'1'441,"1"4"1,4 5-446,-4 9 0,-1 3 79,-4 6 0,-7 7-162,-2 3 1,-4 4 96,-2 6 0,1-5-13,-1-1 0,1-1-171,0-8 0,5-1-25,5-8 1,6-5-881,3-10 776,6 4 0,-4-13 303,7 0 0,7-13 0,1-9 0</inkml:trace>
  <inkml:trace contextRef="#ctx0" brushRef="#br0">18071 2687 7826,'8'6'0,"-2"4"292,-6 9 0,2 3 21,3 6 1,-4 2-6,4 3 1,-3-1-192,-2 6 1,0 0 72,0 4 0,0-2-225,0 3 0,0-9 120,0 9 0,4-10-484,1 0 0,5-9 228,-6-5 1,3-5-470,-3-4 417,-2-4 0,4-12-335,-6-4 1,5-10 557,0-9 0,-1-6 0,-4-7 0</inkml:trace>
  <inkml:trace contextRef="#ctx0" brushRef="#br0">18128 2786 8090,'10'-23'-589,"-1"-1"0,0 0 432,6-4 1,-1 4 125,0 1 0,2-1 232,3-5 1,-3 3-105,3 2 1,1 5 107,-1 9 0,0 4-141,-5 6 0,-1 2 38,-4 2 1,-1 11 46,-3 8 1,-3 12 0,2 8 0,-2 1 44,-2 8 1,0 0-62,0 5 1,0-2-117,0-3 0,0 2 92,0-6 0,0-1-119,0-4 1,5-7 107,-1-3 1,6-4-410,-5-6 0,-1-2-298,-4-7 216,0 0 1,-1-6 17,-4-3 0,-4-10 375,-10-4 0,-3-10 0,-7-3 0</inkml:trace>
  <inkml:trace contextRef="#ctx0" brushRef="#br0">18100 2914 8090,'6'-9'-443,"3"-1"1,4 6 279,1-6 1,5 5 60,0-4 1,0 4 558,-5-4 0,1 1-64,-1-2-364,0 4-45,0 6-154,-6 0 0,-2 6 25,-6 4 0,-6 7 100,-3 2 0,-4 5-16,-1-5 0,0 6 16,-1-1 0,1-2 7,0 2 0,4-9 30,1 0 30,6-1 72,-4-6-110,7 0 1,2-2 79,3-6 1,3-2-58,6-2 0,0 2 93,0-3 1,1 4-82,-1 1 0,-5 0 84,1 0 1,-6 1-19,6 4 0,-7 3 8,2 6 0,-4 5 93,-1 0 1,-6 6-80,-3-1 1,1 1 93,-2-1 0,2-2-65,-1-3 0,1-3 176,3 3 1,4-8 96,-4-2-458,3 1 0,4-2-138,3-4 0,3-4-308,6-4 1,6-10 494,4-10 0,3-9 0,1-4 0</inkml:trace>
  <inkml:trace contextRef="#ctx0" brushRef="#br0">18754 2673 8110,'-8'-2'727,"3"-3"0,3 2-707,2-6 95,0-1 1,7-9 33,2 0 0,9-1-86,1 1 1,6-2-228,-1-2 1,-2-3-323,1 7 0,-1 0 286,2 5 1,-3 5-808,-7-1 744,-6 7 1,-2 3-62,-6 10 1,-6 7 111,-4 2 0,-7 11 212,-2-2 0,-6 9-33,1-4 1,3 5 32,3-5 0,2-1 220,2-9 1,4 3-88,1-8 0,5 1 234,0-4-168,2-7 0,2-4 78,0-8 0,6-6-72,4-9 1,3-3-287,1-6 0,5-1-43,0 1 1,4-1-155,-4 1 1,2 1-220,-2 3 1,-5 4 496,0 6 0,0-7 0,-6-1 0</inkml:trace>
  <inkml:trace contextRef="#ctx0" brushRef="#br0">18938 2545 8110,'0'23'0,"0"1"0,0 1-412,0 9 0,0-4 185,0 3 0,-4-3 159,-1-2 0,-4-1-68,4-3 1,-5 1 104,6-6 1,-7 0 30,1-5 0,-3 0 0,-1 1 0</inkml:trace>
  <inkml:trace contextRef="#ctx0" brushRef="#br0">18782 2872 8110,'0'14'0,"0"2"0,0 3 0,5 1 293,0 4 0,-1 3-54,-4-4 0,2 3-164,3-3 1,-2 0-20,6-5 1,-4-3-175,4-1 0,-4-5-36,5-4 1,-6-3 167,6 2 1,-5-7-283,4-1 0,-4-12 80,4 2 0,-6-5-207,2 0 0,2-3 99,-3-7 0,6 5 79,-5 1 0,4 5 124,-4-1 1,6-1 54,-2 1 1,4 0 365,1 5 1,0 4-154,1 1 0,-1 6 647,0-2-597,7 3 0,-6 2 53,4 0 1,-8 0-65,-1 0 1,-7 7-175,2 2 1,-4 4 84,-1 1 0,-6 5-16,-3 0 0,-10 8-222,-5 1 1,-3 1 113,-1 4 1,1 0-122,3-5 1,-1 4 33,6-8 0,0-4-352,5-1 1,-1-9 176,1-6 1,5-4 260,-1-4 0,1-11 0,-5-7 0</inkml:trace>
  <inkml:trace contextRef="#ctx0" brushRef="#br0">18654 2403 7971,'0'9'69,"0"1"133,0-1 1,0 10-403,0 0 1,0 1 164,0-1 0,5-3-1027,0 3 1062,-1-3 0,3 4 0,1 3 0</inkml:trace>
  <inkml:trace contextRef="#ctx0" brushRef="#br0">18555 2772 7971,'9'0'-402,"1"0"393,-1 0-230,5 7 1,-1-4 123,-4 6 1,2-4-10,-6 4 1,0-4 2,-5 5 65,0-1 1,0 5-69,0 1 176,0-1 0,-2-2 71,-2-2 190,2 2 187,-4-4-125,6 7-203,0-1 0,6-2-99,3-2 0,4 3 59,1-4 1,-1-1-77,-4 1 0,4-1-189,-3 2 0,-4 2 159,-1-2 0,-4-2-109,-1 1 0,0 1 58,0 4 1,-1-1 41,-4-4 0,-3 4-53,-6-4 1,0 4 40,-1 1 1,0 0 49,-4 0 1,1 1 5,-5-1 1,7-5 286,1 1-190,1-7 21,13 3-117,-6-6 0,20 0 5,6 0 1,6 0-40,4 0 0,4-1 41,0-4-1,2 2-117,-2-7 1,-1 6 47,5-6 0,1 5-285,5-4 0,4 1-89,1-1 0,-6-4-91,-4 3 0,-6-7-150,1-2 616,-9-6 0,3 3 0,-5-7 0</inkml:trace>
  <inkml:trace contextRef="#ctx0" brushRef="#br0">19308 2331 7971,'2'-7'17,"2"2"-17,-2 3 0,6 4-97,-3 3 1,-4 2 134,4 8 1,-5 1 145,-5 2 1,2 3-163,-6 3 0,-1 3 16,-4-4 1,0 3-46,-1-3 1,6 2 41,0-6 0,4-1-203,-5-9 154,7-2-55,-3-7 0,7 0 101,4 0 1,3-2 6,6-3 0,2-3-32,3-6 1,-3 0-8,3 0 0,-2 0 63,2-1 0,-3 3-41,3 2 0,-3-1 164,-2 6 0,-5 1 0,1 4 76,-7 0 0,3 8-67,-6 6 0,-1 8 60,-4 11 1,-3 3-203,-6 7 0,0 6 93,-1 3 0,0 2-217,-4-2 0,1 3 122,-5-3 1,5-3-209,-1-1 1,-1-1-155,1-4 1,1-5-687,9-15 292,-4-2 326,5-13 1,0-10 378,4-12 0,-4-13 0,0-9 0</inkml:trace>
  <inkml:trace contextRef="#ctx0" brushRef="#br0">19265 2786 7971,'15'0'881,"-1"2"-488,0 3 1,-4 4-38,-1 10 1,-4-1-119,4 5 0,-4-4-230,5 5 0,-7-5 19,1 5 1,-2-7-418,-2 2 78,6-3-298,-4-2-1165,4 0 832,-6-6 943,0-8 0,7-8 0,0-6 0</inkml:trace>
  <inkml:trace contextRef="#ctx0" brushRef="#br0">19450 2715 7971,'10'7'122,"-1"2"1,-6 4-136,2 1 1,1 0 703,-1 0 0,2 1-205,-3-1 1,-2-5-386,3 1-347,3-1 0,-1-1 0,8-1-399,-1-7 0,2-8 327,3-7 1,-2 0-233,7-9 1,-7 5 168,2-5 1,-3 7 260,-2-2 1,0 9 119,0 6-76,-6 2 1,-1 8 296,-7 4 1,-2 9 233,-3 5 0,-3 2 349,-6 3 0,-2 4-338,-3 0 1,-1 0-8,-4-4 1,-3 4-55,4 0 1,1 0-265,-2-4 1,7-1-55,-2 1 1,4-6-77,6 1 0,-2-7-357,6 2 305,0-9 0,7-4-213,3-6 1,9-11 120,10-3 0,4-11-448,5-4 1,2-1 237,3-8 0,3 5 0,-3-5 1,-2 7-59,2-3 0,-11 4-73,1 2 0,-9 1 474,0 3 0,-3-2 0,-2 3 0</inkml:trace>
  <inkml:trace contextRef="#ctx0" brushRef="#br0">19991 2331 8096,'4'15'-386,"1"-1"1,5 0 817,-6 0 1,6 1-148,-5-1 0,6 0-477,-2 0 0,-1-4-76,1-1-154,1-6 422,4 4 0,0-20 0,1-3 0</inkml:trace>
  <inkml:trace contextRef="#ctx0" brushRef="#br0">20175 2246 8061,'11'0'-309,"4"0"0,-4 0 23,8 0 1,-3 0 141,-2 0 1,0 5 338,0 0 0,0 1 50,1-1-651,-1-4 229,0 6 177,0-7 0,0 0 0,1 0 0</inkml:trace>
  <inkml:trace contextRef="#ctx0" brushRef="#br0">20474 2175 8061,'0'14'-35,"0"1"0,0-1-48,0 0 0,-6 0 438,-4 0 1,2 5-147,-1 0 1,-1 5-145,-4-5 1,-5 6 97,0-1 0,-6-2-221,1 2 0,-3-1 116,-1 6 1,-5 1-461,0 3 1,-1-8 5,6 4 0,0-4-193,-1 3 0,5-5-13,1-4 602,5-10 0,-9 4 0,5-5 0</inkml:trace>
  <inkml:trace contextRef="#ctx0" brushRef="#br0">19919 2658 8061,'10'0'61,"-1"0"0,-4 2 171,5 3 1,-2 3-212,1 6 0,2 6 119,-6 4 1,1-3-245,-1-2 1,-4 1 90,4-1 1,-2-2-437,2-7 187,-3 3 1,6-12-43,-4 4 0,-2-5 89,3-5 1,3-4 31,1-10 1,-1 1-4,1-5 0,1-1 186,4-4 0,0-1 0,1 1 0,-1 1 0,0 3 0,7-1 30,2 6 1,10-5 135,5 5 0,-1 0 103,1 5 1,-7 0-75,2 0 0,-3 4-134,-1 1 1,-7 6 146,-3-2 0,-8 3 29,-2 2-356,-5 0 0,0 7 128,-8 2 0,-6 10-248,-9 5 1,-5 3 39,-9 1 0,-3 7 20,-7 3 1,1-2 123,-1 2 0,2-7-19,3 3 1,5-11 221,9-4 0,4-5-22,5-4 169,7 3-221,2-12 1,14 4-17,6-10 1,8-3-22,12-6 1,-3 0-1,7 0 1,-5-1-145,5 1 1,-8 5 128,-1-1 0,-7 7-160,-8-2 125,-6 4 0,-2 2 132,-6 4 0,-1 3-77,-4 6 0,-3 5 156,-6 0 1,4-2 58,1-7-168,6 3 1,-4-10-131,7 6 117,0-6 0,7 4-146,2-7 1,4 4 128,1 1 0,0 2-163,0-3 1,-1-1 118,-4 7 1,3-1-50,-8 6 1,1 4 68,-5-1 1,0 8 122,0-3 0,-6 4 22,-4 2 1,-2-1-84,-3 1 1,-4-6 100,0 1 0,0-11-116,5 1 1,-2-5-92,-3 1 0,4-5 111,-4-10 1,3-3-145,2-6 0,1-5-64,4 0 1,2-6-245,7 1 1,0 2-203,0-2 1,7 2 210,2-2 1,4 4-3,1 5 1,2 1 96,3 0 1,-4 0 245,4 0 0,2 4 0,-2 1 0,0-2 0,-5-8 0,7 3 0,1-5 0</inkml:trace>
  <inkml:trace contextRef="#ctx0" brushRef="#br0">20588 2573 8061,'6'-14'0,"-3"1"-139,7 4 0,-1-4-229,5 4 1,1-4 665,-1-1 0,6-5-18,4 0 0,4-5-312,6 5 0,-4-1 114,3 1 0,-5 8-115,-4-3 1,-3 4 110,-7 1 0,0 2-216,0 7 0,-6 2 37,-3 3 0,-4 4 89,-1 10 0,-1 3 70,-4 7 1,2 5 184,-7 4 1,6 10 33,-6 4 1,7 3-145,-2 2 1,4 0-76,1 0 0,0-2 102,0-3 0,0-8-343,0-6 1,0-8-9,0-1 0,0-7-300,0-8 75,0 0 364,0-6 0,-2-2-173,-3-6 0,-2-1 71,-8-4 1,-4-3-343,0-6 0,-6-2 496,1-3 0,4 3 0,-13-17 0,3 3 0</inkml:trace>
  <inkml:trace contextRef="#ctx0" brushRef="#br0">20602 2772 8061,'0'-23'-422,"0"-1"1,5 6 210,-1-1 1,7 4 440,-1 0 0,3 3 66,1 2 0,2-1-99,3 7 1,-4-1-137,4 5 0,-8 0-149,-1 0 1,-5 1-35,4 4 1,-6 3 123,2 6 1,-5 5-37,-5 0 0,-3 6 68,-6-1 1,1-3-76,4-2 1,-4-4 204,4 0 313,3-1-481,-1 0 1,9-6 16,3-3 1,9-10-174,9-5 1,6-8-19,4-6 178,-3-3 0,11-14 0,-4-3 0</inkml:trace>
  <inkml:trace contextRef="#ctx0" brushRef="#br0">21299 1990 8131,'0'15'-609,"0"-1"1,0 0 695,0 0 1,-2 5-79,-3 0 1,2 6 223,-6-1 0,4 3-80,-5 1 0,6-1-291,-6-3 1,2 3 103,-1-4 0,-4-2-289,4-2 1,1 0 54,-2-5 1,6 2 27,-6-11 269,7 6-248,-3-10 656,6 6-295,0-7 0,6 0 33,3 0 0,6-7-4,4-2 0,-2-4-245,7-1 0,-1-5 86,6 0 1,-5-5-109,-1 5 0,-1-4-17,2 4 0,-3 1 75,-7 9 1,-5-2 63,1 6-78,-7 0 0,-3 12 163,-10 2 0,-4 9-84,-5 0 0,2 8 244,-7-3 1,5 4 18,-4 2 1,5 4-32,-1 0 0,3 2 42,2-2 0,5-5-72,-1 1 0,7-2-258,-2-8 1,4-5 134,1-5 0,6-5-323,4 0 0,2-4 135,2-4 0,5-9-160,0-6 0,5-6-77,-5 1 1,5-1-221,-5 1 0,4-1 213,-4 6 0,0-2 68,-5 2 0,-6 8 562,-3-3-337,3 9 312,-13-1 1,2 12-128,-16 4 0,3 2 132,-3 3 1,4 4-5,0-1 1,3 6 87,2-5 1,-2 2-403,2-2 0,2-4 114,-1 4 0,1-3-775,-2-2 523,-2 1 0,4-3-226,-6-2 1,-1 1 143,1-6 1,0 4-36,0-4 0,-5 4 289,0-4 0,-6 6 0,1-2 0,3 3 83,2-3-176,4 4 377,7-12 1,3 6-111,10-7 0,9-7 29,10-2 0,2-5-73,3-5 0,4-4-89,0-5 1,7 1-66,-2 3 0,1-1-267,-1 6 1,-3-4 32,-7 4 0,-6 4 20,-3 6 321,-9 6 1,-5-2-158,-10 10 0,-9 4 143,-10 10 0,-9 3-77,-5 7 0,-2 5 222,2 4 0,0-1 65,10 1 1,-8 0-30,7 4 1,4-4-64,6 0 1,5-8-74,4-2 1,4-5-248,6-9 168,0 0 0,11-6-75,3-3 1,10-10 48,0-5 0,3-4-213,1-5 1,0 2-53,1-7 0,6 1 10,3-6 0,-4 1-58,-1-1 0,-3 6-105,-1-1 409,-7 6 0,-1-8 0,-7 3 0</inkml:trace>
  <inkml:trace contextRef="#ctx0" brushRef="#br0">21355 2616 8096,'0'14'-137,"0"0"0,2 2 792,3 3 0,-4 3-173,4 7 1,-3 1 12,-2 3 1,0 3-175,0 7 1,0-2 10,0-3 1,1 8-209,4-4 1,-2 4-154,7-3 1,-2-2-136,1-3 0,4 0-441,-4-10 0,2-3-51,-1-11 1,2-6 141,-2-3 514,-4-3 0,7-2 0,-5 0 0</inkml:trace>
  <inkml:trace contextRef="#ctx0" brushRef="#br0">21924 2622 8969,'-8'54'209,"4"3"0,2-11-270,2-4 0,3-2 136,7-12 0,-9-26-85</inkml:trace>
  <inkml:trace contextRef="#ctx0" brushRef="#br0">22038 2488 8220,'-5'-10'-514,"0"1"1,-1 4 1316,1-4-22,4 6-562,-5-10 0,4 11 225,-3-2-376,4 2 1,-7 2 11,3 0 1,-5 8-172,-8 6 1,0 7 120,-6 7 1,7 7 22,-2 3 0,0 3 251,5 1 1,-2 1-154,11 0 0,1-1-249,4 1 1,0-7 145,0-2 1,6-6-295,3-4 1,10-9 122,5-5 0,8-7 192,1 2 1,6-8-70,-1-2 0,3-12 0,2 1 0</inkml:trace>
  <inkml:trace contextRef="#ctx0" brushRef="#br0">22294 2673 7985,'0'-15'-531,"-6"1"0,2 2 543,-5 2 1,4 4 364,-4 6 0,-1 1-75,-4 4 0,5 9-164,-1 10 0,-3 3 117,-1 1 0,-3 6-102,7-1 1,4 0 71,1-5 0,-1-1-156,1-3 0,0 1-182,5-6-114,7 0 1,1-6 119,6-4 1,0-4 44,0-10 0,1-4 70,-1-10 0,2-3-274,3-7 1,-4-1 42,4-3 0,-3 1-187,-2-6 1,-4 7 147,-1-2 0,-6 4 241,2 6 0,-2 2 508,2 7-361,-3 6 1,4 5-19,-6 12 1,0 4-67,0 15 0,-2-2 229,-2 7 1,2 2 4,-3-2 1,4-2-421,1-7 1,6 1-178,4-6 0,-1-1-225,5-9 1,-3 2 545,8-6 0,-3-7 0,-2-6 0</inkml:trace>
  <inkml:trace contextRef="#ctx0" brushRef="#br0">22607 2630 7565,'-15'0'-281,"1"0"0,0 8 795,0 6 1,1 2-169,4 8 0,-4-1-178,4 6 0,2-2-41,2-4 0,-1 4 22,1-3 1,1-4-172,4-1 1,1-3 132,4-2 1,-2-6-256,7-3 0,1-3 59,8-2 0,-4-8-56,4-7 0,4-5 9,0-8 0,-1-3-136,2-2 1,-5-3 29,5-7 1,-7-1 111,2-3 0,-3 2-24,-2-2 1,0 3 48,0 1 1,-1 1 59,-3-1 1,-3 2-71,-2 3 1,-3 5 239,3 9 1,-5 4 121,-5 5 0,2 7 164,-7 4 1,1 8-153,-6 6 0,1 14 63,0 4 1,0 12-64,0 2 1,-1 1-118,1 4 1,6 2-31,4-1 0,2 1 66,2-2 1,2-9-548,2 0 1,6-8-24,9-7 1,-2-8-206,7-11 1,-1-2 288,6-2 0,-2-6-58,-4-4 0,3-4 362,-7-5 0,0-3 0,-5-7 0</inkml:trace>
  <inkml:trace contextRef="#ctx0" brushRef="#br0">23005 2573 7886,'-10'-5'-61,"1"1"408,6-1-251,-10 5 0,5 2 128,-6 2 0,4 6-91,1 9 0,4-2 86,-4 7 0,6-1-2,-2 6 1,3-5-108,2-1 0,0-5-126,0 1 0,2-5-209,3-5 1,2-2 160,8-7 0,-1 0-51,0 0 1,0-8 85,1-6 0,-1-2-283,0-8 0,-1 0-46,-4-4 0,2 1-114,-6 3 0,4 2 206,-4 3 0,0 3 147,-5-2 1,0 6 260,0 3-139,0 6 66,0-3 1,-2 7-79,-2 4 0,2 9 419,-3 10 0,4 1-135,1-1 1,0 3 57,0-4 0,0-2-336,0-2 0,0-3-253,0-2 1,6-6-612,3-4 650,4-2 0,1-8-43,0-4 0,-1-7 260,-3-2 0,2-13 0,-4 2 0</inkml:trace>
  <inkml:trace contextRef="#ctx0" brushRef="#br0">23204 2445 8078,'0'14'-402,"0"1"0,1 0 403,4 4 0,-3 5 453,2 9 1,0 4-159,0 5 1,-2 6 105,3-1 1,1 7-230,-1-2 0,1-2 53,-1 3 1,1-8-313,4 3 0,2-1 104,-2-4 1,-2 1-434,1-11 0,-6-1 153,2-9 0,-2-4-322,2-9 314,-4-4 1,6-14-70,-7-6 0,-5-6-1,0-9 1,-6-6 106,2-3 0,-4 2 233,-1-2 0,-7-6 0,-1 0 0,-6-5 0</inkml:trace>
  <inkml:trace contextRef="#ctx0" brushRef="#br0">23204 2459 8078,'14'0'0,"0"0"-484,0 0 0,5 0 242,0 0 1,0 0 685,-4 0 1,-6 7-57,0 2 0,-1 4-22,2 1 1,-4 0-163,-6 1 1,0 3 28,0 1 1,-6 7-184,-4-3 0,-7 0 87,-2 0 1,-6 1-237,1 4 1,2-4 70,-2 0 0,7-7-511,-2 2 0,3-9-478,2-6-181,6-2 1198,2-2 0,-1-6 0,-1-2 0</inkml:trace>
  <inkml:trace contextRef="#ctx0" brushRef="#br0">23417 2587 8078,'28'-4'-48,"1"-1"1,-2-6 175,-4 1 0,4-2-158,-3-2 0,-3-1 119,-2 1 0,1 5-305,-1-1 0,-5 2-12,-4-1-531,-7-4 439,3 12 320,-6-12 0,-6 11 0,-2-4 0</inkml:trace>
  <inkml:trace contextRef="#ctx0" brushRef="#br0">23573 2346 8078,'0'19'117,"0"0"0,-4 11 105,-1-2 0,0 10 27,5 0 0,-4 3-75,-1 2 1,0-2 59,5-3 1,0-4-161,0-5 0,5-2-147,-1-4 0,8-7-721,-3-6 561,4-7 0,1-3-189,0-10 1,-1-9-127,-4-4 0,2-4 170,-6-2 1,1 1 377,-1-1 0,-3-4 0,2 0 0,-2-6 0,-2 2 0</inkml:trace>
  <inkml:trace contextRef="#ctx0" brushRef="#br0">23673 2260 8078,'6'-20'-551,"-3"9"385,7-3 1,-5 9 1149,4 0-581,1 4 1,4 7-130,0 3 1,-4 4-153,-1 1 1,-6 2-187,2 3 0,1-3 20,-1 3 0,0-2 135,-5 2 0,-5-3-192,0 3 1,-4-3 140,4-2 1,-4 0-149,4 0 1,-2-4-125,3-1-358,2-6 180,-4 4 5,6-7 266,0 0 84,6 0 0,-3 6 110,7 3 1,-7 4-76,2 1 0,1 5 162,-1 0 0,0 6-74,-5-1 1,0 3 333,0 1 0,0-5-72,0-4 1,0-8 14,0-2 0,1-6 24,4 2-266,-4-3 1,7-4-625,-3-3 452,-3-3 1,9-6-232,-7 0 0,1 0 105,-5-1 1,0 1-930,0 0 718,0 0 1,0 0-508,0-1 913,0 1 0,0 0 0,6-7 0,2-1 0</inkml:trace>
  <inkml:trace contextRef="#ctx0" brushRef="#br0">23929 2403 8409,'0'14'456,"0"0"-193,0 0 1,0 2-35,0 3 1,5 3 4,-1 7 1,1-3-67,-5-2 0,5 1-46,0-6 0,1 2-177,-1-2 0,-2-10 299,6 1-238,-6-1 1,9-9 7,-8 0 0,6-8 72,-6-11 0,8 2-318,-3-7 0,-1 1 113,1-6 0,1-4-423,4 0 0,0 1 113,1 9 0,-6-3-662,0 7 316,-5 0 25,8 5 750,-10 6 0,4 8 0,-6 8 0,0 6 0</inkml:trace>
  <inkml:trace contextRef="#ctx0" brushRef="#br0">24128 2516 8078,'0'15'0,"0"-1"0,2 0 11,2 0 0,3-4 176,2-1 0,4-6 242,-4 2 1,4-3-121,1-2 1,0 0-272,0 0 0,1-7 145,-1-2 1,0-4-311,0-1 0,5 0 21,0 0 1,0-1 65,-5 1 0,1 0-355,-1 0 1,-6-1 177,-3 1 1,-4 5-124,-1-1 0,-1 6 108,-4-6 0,-3 5 127,-6-4 0,-5 4-25,0-4 1,-2 5 182,2 0 1,3 1-25,-3-2 1,4 3 105,0-2 0,6 8 37,0 6 1,4 2 280,-5 3 1,7 0 160,-2 4 1,4 3-217,1 7 1,0-1 40,0 1 0,1-1-104,4 1 1,3-3-240,6-2 0,2 0-240,3-10 1,5 2-1098,9-11 1241,-3-1 0,17-16 0,-2-4 0</inkml:trace>
  <inkml:trace contextRef="#ctx0" brushRef="#br0">24796 2260 7982,'14'0'-263,"1"0"0,4 2 1061,0 3-483,6 3 1,3 6 336,10 0-380,-3 7 0,9-1 14,-6 4 1,0 3-65,-10-4 1,-7 11-143,-7 3 0,-9 6 77,-15 4 0,-13 10-325,-20 10 1,17-33-1,-2 0-98,-2-1 1,-1 0 0,-4 4 0,0 0-526,0-1 1,-1-1 790,-2 2 0,-1 1 0,-3-1 0,-2 0 0,2-1 0,-1-1 0,0-1 0,1 0 0</inkml:trace>
  <inkml:trace contextRef="#ctx0" brushRef="#br0">17446 2872 8029,'-2'-10'-137,"-3"1"-275,4 6 1514,-6-4-497,1 7-207,-2 0-348,-6 0 0,0 0 257,0 0-136,-1 0 0,3 2-17,2 3 0,-1-2-2,6 6 1,1 1 321,4 4-337,0 0 0,0 7 159,0 2 1,0 4-63,0 2 0,0-2-29,0-4 1,0 9 1,0-4 1,0 4-83,0-4 1,1 1 97,4-1 0,-2-6-269,7-3 1,-6-3 37,6-2 0,-2-4 89,1-1 0,4-6-17,-4 2 1,4-3 49,1-2 0,2 0-144,3 0 1,-3-7 124,3-2 0,-4-4-113,0-1 1,-1 0 210,0 0-1096,0-1-595,1 1 1498,-8 0 0,0 6 0,-7 2 0</inkml:trace>
  <inkml:trace contextRef="#ctx0" brushRef="#br0">25550 469 8172,'8'0'0,"-2"2"-454,-6 2 1,5 6-1,-1 9 766,0 5 1,-1 4 109,1 5 0,-2 11 92,3 13 1,-4 13-285,-1 10 0,0-37 1,0 1-310,0 3 1,0 1 0,0 1-1,0 2 230,0 3 0,0 1 0,2 1 1,1 0 116,-1-1 1,1-1-1,0-4 1,0-1-320,0-1 1,-1-1 0,-1-3 0,1-1-16,3-2 1,0-2 0,-1 28-521,6-10 1,-2-15 210,1 1 0,-1-16-334,-3-4 346,-4-12 1,4-6-222,-10-10 1,-7-4 534,-7-10 0,-7-3 49,3-6 0,-4-2 168,-1-4 1,4 3-169,0-7 0,7 5 0,-2-5 0,5 6 0,4-1 0,-1 5 0,6 4-237,1 3 302,4 13 0,0 10 342,0 12 1,0 7 212,0 7 0,4 7 125,1 3 1,6 3-225,-1 2 1,1 1-45,-2 3 0,4 2-153,-4 3 0,9 2 28,1-7 1,0-6-74,-5-7 1,5-4-30,0-2 1,4-4 46,-4-1 1,0-10 149,-5 1 1,1-9-401,-1 0 1,0-4 76,0-1 0,1-8-260,-1-6 0,0-8-104,0-11 0,0-10-249,1-9 1,-1-9-208,0-6 1,0 2-3245,1-1 3940,-1 0 0,-2-2 0,1 0 0,1 0 0,4 2 0</inkml:trace>
  <inkml:trace contextRef="#ctx0" brushRef="#br0">4635 5928 7072,'10'-8'539,"-1"4"0,1 2-238,4 2 0,5-5-91,0 1-61,0-1 0,0 0 66,0 0 0,6-4-263,-1 4 161,3 0 0,1 5-88,1 0 0,1 0 135,3 0 0,-2 0-285,7 0 1,-1 0 146,1 0 1,1 2-129,-6 3 0,5-4 70,-5 4 1,2 1 1,-2-1 1,-8 0 89,4-5 1,-5 0 114,-1 0 0,4 0 23,-3 0 1,1 0-141,-1 0 0,3 0 165,-4 0 1,4 0-64,2 0 0,-1 0-43,1 0 0,-1 0 12,0 0 1,1 0-163,-1 0 1,1 0 11,-1 0 1,1 0 19,-1 0 1,0 0 61,1 0 0,-1-5-16,1 0 0,-1 1 70,1 4 1,5 0-70,4 0 1,3-5 45,2 0 1,0 0-32,-1 5 1,6 0 42,-1 0 0,-1 0-60,-8 0 0,1 0-7,-5 0 0,5-4-40,-1-1 0,5 0-19,4 5 0,4 0-12,5 0 1,-3-5 62,-1 1 1,-2-1 44,2 5 0,-3 0-52,-6 0 1,0 0 71,-1 0 0,3 0-55,2 0 0,-1 2 9,6 2 1,0-2-12,5 3 1,-2 1-4,-3-1 0,2-1-82,-7-4 1,2 0 86,-1 0 0,2 0-148,7 0 1,6 0-184,4 0 0,2-6 169,2-3 1,-6 1 107,-3-2 0,-4 2-5,-1-1 1,6-4 2,4 4 1,-3 1 12,3-2 0,-4 7-42,-2-2 0,1 4 21,-10 1 0,-3-2 11,-1-2 1,2 2 1,2-3 0,10 4-153,4 1 0,-1 0 145,1 0 1,-6 0-4,2 0 1,-4 0-18,-1 0 1,2-5 7,2 0 0,4-1 45,6 1 1,0 4-35,0-4 0,-7-2 72,-8 3 0,1-3-65,-5 3 1,10 2 62,4-3 0,-1 4-25,2 1 0,-1 0-1048,5 0 1033,-13 0 0,4 0 5,-10 0-350,-3 0 322,13 0 0,-4 0-89,13 0 0,-6 0 90,-3 0 0,1 0-7,-2 0 1,1 0 16,-5 0 1,0 0-4,0 0 0,6 0 27,3 0-808,4 0 781,-6 0 1,0-2 62,-7-3 182,-1 4-199,-5-5 0,4 6 339,-3 0 0,4 0-366,1 0 34,-1 0-36,1 0 1,0 0 3,0 0 1,-8 0 89,-6 0 1,-1 0-71,-4 0-16,-3 0-19,0 0 0,-2-2 541,0-3 0,5 4-521,-5-4 0,0 2 429,-4-2 1,-1 3-391,1-2 0,-6 2 50,1 2 0,-5-5-93,5 1 1,-7-1 4,2 5 0,-3 0-129,-2 0 1,0-5 150,0 0-816</inkml:trace>
  <inkml:trace contextRef="#ctx0" brushRef="#br0">4934 5089 8292,'-14'-6'-407,"6"5"-174,2-6 1,7 9 1560,4 3-585,9 2 1,10 16 281,9 5 1,14 2-286,10 8 0,10-6-155,-1 1 0,-1 1 48,1 0 1,7-1-442,-34-18 1,2-2-1,3-1 1,1 0 212,0 0 1,0 0-1,-4-4 1,0 1-61,30 10 1,-3 3-228,-11 2 1,0-2-269,-15 2 0,4-5-1446,-8 4 984,3 7 960,-5 0 0,2 5 0,-3-7 0,3 1 0,0-1 0</inkml:trace>
  <inkml:trace contextRef="#ctx0" brushRef="#br1">13976 5004 8134,'-7'-1'904,"2"-4"137,3 3-580,2-4 0,7 6-71,2 0 0,10-2-282,5-2 1,10-4-187,9-6 0,6-7-44,8-3 1,-6 2-317,-4-2 0,-6 7-15,-8-2 1,-1 5-1196,-13 4 1648,0-2 0,-11 10 0,-2-4 0</inkml:trace>
  <inkml:trace contextRef="#ctx0" brushRef="#br1">14062 4962 7894,'8'6'0,"4"3"465,-2 10 0,-4 3-78,-1 7 1,1 6-358,-1 2 1,0 5 104,-5 0 0,0 1-265,0 0 1,0-7-42,0-3 1,0-3-33,0-2 1,1-5-34,4-4 1,-2-5-838,7-5 1073,-7 4 0,3-12 0,-6 6 0</inkml:trace>
  <inkml:trace contextRef="#ctx0" brushRef="#br1">14090 5274 8124,'16'-14'-184,"3"0"0,-2 0 346,7-1 0,0 1-109,4 0 0,5 0 205,1 0 1,-1-1-104,-5 1 0,-6 1-322,-3 4 66,-3 3 1,-8 7-152,-3 4 1,-4 3-58,-1 6 0,-6 7 145,-4 2 1,-9 4-24,-4 2 0,-4-1 72,-2 1 1,1-3 1,0-2 1,6-3 173,3-7 480,3 0-200,8-6-70,2-2 0,18-12-216,7-4 1,2-7 15,2-2 0,3-6-432,7 1 0,-3 2 82,3-2 279,-9 1 0,3-6 0,-5 1 0</inkml:trace>
  <inkml:trace contextRef="#ctx0" brushRef="#br1">14488 5061 7978,'7'-14'-145,"2"0"1,4-5-284,1 0 0,5 0 651,0 5-81,6-7 0,-4 5-141,2-3 1,-2 5-59,-7 5 1,0-3-31,1 8 26,-8-1 61,0 5 0,-14 6 0,0 2 0</inkml:trace>
  <inkml:trace contextRef="#ctx0" brushRef="#br1">14545 4976 7978,'7'14'0,"-6"0"79,4 0 1,-4 7 152,-1 3 0,0 2-97,0 3 0,-1 4 55,-4 0 0,-1 2-209,-4-2 0,2-8 130,4 4 1,2-10-445,-3 0 0,4-3 56,1-2 361,0-6-57,0-2 0,4-8-164,1-2 0,5-9-120,-6-6 0,6-6-88,-5 1 0,6 2-197,-2-2 0,4 2 542,1-1 0,0-4 80,0 3 1,2 3 226,3 2 0,-3 4 115,3 0 0,-3 1-210,-2 0 0,3 0-104,-2 0 1,2 6 264,-8 3 24,-2 3 6,-1 2-273,-6 0 1,-1 5-122,-4 0 1,-3 4-92,-6-4 1,4 6-1192,1-1 0,6-2 831,-2 1 1,-2-4 413,3 4 1,-1-4 289,5 4-171,0 1 1,0 6 428,0 3 1,2-4-185,2 4 0,-2 4 171,3 0 0,-4 4-121,-1 2 1,0-1-175,0 0 1,0 1 39,0-1 1,2-1-15,3-3 0,-2 1-802,6-6 0,-4 2 347,4-2 0,-5-8-506,0 3 1,-1-9 331,2-1 0,-3-4 391,3-4 0,-4-11 0,-1-7 0</inkml:trace>
  <inkml:trace contextRef="#ctx0" brushRef="#br1">14972 4976 7978,'22'-22'-122,"5"-4"-62,-4 7 1,3-6 407,-3 1 0,4 2-93,-3-1 1,-4 5-271,-1-1 1,2 4-19,-2 0-490,0 1-49,-5 0 696,-6 6 0,-8 2 0,-8 6 0</inkml:trace>
  <inkml:trace contextRef="#ctx0" brushRef="#br1">15213 4649 7978,'0'8'0,"0"4"-95,0-2 188,0 2 0,0 7 439,0 0 0,-4 7-106,-1-3 1,-6 4-306,1 2 1,-4 2 102,-5 7 1,2 0-220,-7 9 0,2-1 81,-2 2 1,-3-4-102,4 3 0,1-9-110,-2-5 1,7-4-994,-2-6-816,9-2 1934,-2-13 0,16-14 0,-2-10 0</inkml:trace>
  <inkml:trace contextRef="#ctx0" brushRef="#br1">15171 4919 7978,'0'14'-263,"0"7"405,0 2 1,0 6 282,0 4 0,0 3 104,0 7-320,-7 0 0,4-6-167,-6 1 1,6-4 87,-2 3 0,-1-5-477,1 1 0,0-7 79,5-3-1231,0-5 1161,0 2 0,0-14-51,0-6 1,0-12 388,0-12 0,0-3 0,0-1 0</inkml:trace>
  <inkml:trace contextRef="#ctx0" brushRef="#br1">15185 5089 7978,'9'-28'-30,"1"0"0,-1 4 135,6 0 0,0 7 133,4-2 1,-3-2-46,3 2 0,2 0-106,-2 5 1,1 0 17,-1 0 0,-3 1-332,3 4-67,-3-4 284,-2 11 1,-5-2 40,1 8 0,-7 11 32,2 8 1,-8 11 89,-2 3 1,-5 5 10,6 0 0,-1 7 118,5 3 0,0-1-234,0 1 0,0-6-82,0 1 0,0-4-259,0-5 1,1-4 164,4-5 1,-3-5-345,3-1 104,-4-5 21,-1 2 1,-6-12-80,-4-3 1,-2-4-43,-3-1 0,-3-6 468,-1-3 0,-13-4 0,2-1 0</inkml:trace>
  <inkml:trace contextRef="#ctx0" brushRef="#br1">15157 5189 7978,'14'-9'-301,"0"-1"1,0 5-60,0-4 491,7-1 0,-4 1 240,7-1 1,-7 2-121,2-1-73,-3 3-485,-2 6 192,-6 0 0,-1 1 22,-7 4 0,-7 4-240,-2 10 202,-10-3 0,-2 11-18,-2-3 1,-4-2 21,3 2 0,4-5-191,1 4 290,3-5 471,2 2 296,6-12-525,1-2 1,14-6-22,2 0 0,9-6-64,0-3 1,9-4-265,2-1 79,-1 0 56,7-1 0,0 1 0,1 0 0</inkml:trace>
  <inkml:trace contextRef="#ctx0" brushRef="#br1">15754 4720 7998,'0'-8'-48,"0"2"-61,0 6 277,0 6 0,4 2 244,1 6 0,6 0-583,-1 0 1,2 1-81,3-1 0,-1-6-322,0-3 0,7-4 117,2-1 456,-2 0 0,6-6 0,-5-2 0</inkml:trace>
  <inkml:trace contextRef="#ctx0" brushRef="#br1">16038 4677 7998,'-28'21'0,"-1"-1"-74,1 4 1,-5 3 141,-1-3 1,0 7 30,0 2 0,6 0-50,0-4 0,-1-1 9,5 1 1,6-7-47,3-3 0,3-8 91,7-2-159,0-5 103,5 2 1,8-12-120,6-4 1,2-3 63,8-1 1,1 0-139,8 0 0,-1-2-54,6-3 0,1 2 50,9-7 0,-6 7-91,1-2 1,-7-2-158,-7 2-130,-7 0 528,-2 5 0,-12 0 0,-14 0 0,-10-1 0</inkml:trace>
  <inkml:trace contextRef="#ctx0" brushRef="#br1">15867 4691 7998,'-4'-9'0,"-1"-1"-85,0 7 125,5-3 0,2 8 28,3 2 0,-2 6 116,6 9 1,-1 0 10,2 9 0,1-1-17,-7 11 0,1-3 17,-5 7 0,0-2-120,0 7 0,0 1 95,0-6 1,0 2-374,0-10 0,0-3 81,0-7 245,0-4-1877,-6-12 1304,4-1 1,-4-18-326,6-4 775,0-8 0,-6-6 0,-2-7 0</inkml:trace>
  <inkml:trace contextRef="#ctx0" brushRef="#br1">15853 4862 7998,'0'24'-195,"0"-1"1,0 1 129,0 5 0,-6-1 25,-4 0 1,3 1 28,-3-1 1,7 1 143,-2-1 0,-1-6-177,1-3 0,0-8-336,5-1 159,0-7 0,7 0 118,2-12 1,4-1 19,1-9 1,5-3 29,0-2 1,6 4 56,-1 1 1,3-2-104,1 2 1,4 0 144,-4 5 1,2 2-62,-11 2-12,0 4 0,-9 6-73,-1 0 0,-7 1 54,-2 4 46,0-3 0,-19 17 0,3-4 0</inkml:trace>
  <inkml:trace contextRef="#ctx0" brushRef="#br1">15867 5061 7998,'8'2'-288,"-3"2"279,-3 4 1,-2 11 569,0 0 1,-2 2-244,-3-2 0,4-4-181,-4 4 1,-1 4 132,1 0-259,0-2 126,5 6 0,0-7-125,0 4 0,2-2 85,3-3 0,2-5-181,8 0 1,0-1 34,4-8 0,4-1-209,5-4 0,-1 0-28,-3 0 0,1-4-166,-6-1 0,4-6 58,-4 1 10,0-2 153,-4-2 1,-6-1-204,1 1 1,-7 5 433,1-1 0,-2 1 0,-8-5 0,-2-1 0</inkml:trace>
  <inkml:trace contextRef="#ctx0" brushRef="#br1">15924 5289 7998,'-8'22'0,"-4"0"-391,2-3 0,2-5 333,-1 0 1,4-1 503,-4-8-241,6-1 1,-5-4 180,3 0-341,3 0 0,-4-6-180,6-4 1,0-2 49,0-2 0,5-1-174,-1 1 0,6 0 119,-5 0-118,6 0 214,-10-1-83,12 1-116,-11 6 118,4 2 47,0 6 0,-4 6 31,3 4 1,-4-2-286,-1 1 224,0 1 108,0-3 0,0 0 0,0-1 0,0 2 0</inkml:trace>
  <inkml:trace contextRef="#ctx0" brushRef="#br1">16052 5146 7998,'-8'0'-215,"-4"7"1,9 1 477,-7 6 1,5 5-26,-4 0 1,4 6-1,-4-1 0,4-2-119,-5 1 1,6-4-205,-6 5 1,2-2-152,-1 2 218,-4-4 0,5-5 95,-6-1 0,0-1 40,0-4 0,-1-1-1088,1-3 1,0-4 415,0 4 1,0-5 554,-1-5 0,-5-3 0,-2-6 0</inkml:trace>
  <inkml:trace contextRef="#ctx0" brushRef="#br1">15697 5388 7998,'9'-9'-172,"1"-1"1,-1 7 234,5-2 0,5-1 10,0 1 0,7-6 117,-3 2 0,9-6-188,1-4 1,10 2 104,-5-7 1,6 2-209,-6-1 0,-3-4-511,-2 3 1,-10 2 611,-4-2 0,4 0 0,-1-4 0</inkml:trace>
  <inkml:trace contextRef="#ctx0" brushRef="#br1">16280 4677 7998,'0'14'-78,"0"1"119,0-1 0,0 6 412,0 4-211,0 3 0,-5 1-321,0 1 1,-4-1 69,4 1 1,-6 4-26,2 0 0,1-1 128,-2-9 0,2 3-484,-1-7 175,-4-1-140,5-3 172,0-7 0,2-8 9,6-10 1,2-9-38,2-5 1,4 2 130,6-1 0,1-1-24,-1-4 1,5 4 2,0 0 1,0 7 69,-5-2 1,0 3 27,0 2 1,1 1 121,-1 4 1,-5 2 167,1 7 57,-7 0 1,3 11 115,-6 4 1,-1 8-176,-4 1 1,2 4 9,-7 6 1,1 2-84,-5 7 1,-1-1-275,1 1 1,0 0-61,0-1 1,-5-5-417,0-4 1,0-3-295,5-2 213,-1-6 0,1-3 619,0-9 0,-7-10 0,-1-8 0</inkml:trace>
  <inkml:trace contextRef="#ctx0" brushRef="#br1">16123 5161 7995,'19'-8'12,"0"3"0,7 3 363,-3 2 1,3 7-66,-3 2 1,4 10 319,-3 5-329,-4 3 1,6-4 144,-7 1-446,6 0 0,-3 4 0,6 1 0</inkml:trace>
  <inkml:trace contextRef="#ctx0" brushRef="#br1">16465 4919 8018,'6'-8'0,"-3"-5"-320,7 4 0,-1-4-64,5-1 520,0 0 0,5 0 264,0-1 0,2 1-407,-2 0 1,1 0-319,4 0 1,-3 1-238,-7 3 0,-2-2 562,-2 2 0,-4 4 0,-6-7 0,0 5 0</inkml:trace>
  <inkml:trace contextRef="#ctx0" brushRef="#br1">16621 4663 8018,'-8'0'-44,"2"6"54,6 4 0,0 2 172,0 3 0,1 4 60,4 0 1,1 11 131,4-2 1,1 5-103,-6 0 0,4 4-220,-4 5 0,0 1 76,-5 0 1,0-5-311,0-1 1,0-5 133,0 1 0,-5-4-56,0-6 0,-6 3 27,2-7 0,1-5-225,-2-5 261,1-6 19,-5 4 1,1-9-99,3-3 1,4-4 117,6-10 0,0-3-365,0-7 1,2-1 17,2-3 0,0-3 19,5-7 1,1 1 31,4-1 0,-5 5 298,1 0 0,-1 7 0,5-4 0,1 6 0</inkml:trace>
  <inkml:trace contextRef="#ctx0" brushRef="#br1">16891 4592 8011,'14'-14'-460,"-4"6"322,-1 3 1,-4-1 476,5 1-250,-7 0 783,3 5-504,0 0 0,-4 2-405,3 3 0,-4-2 53,-1 6 1,0-4-657,0 4 503,-6 1 1,0 4-291,-4 0 1,-1 1 220,6-1 1,-6 0-16,2 0 0,1-4-4,-2-1 1,2 1 262,-1 4 1,-2 0 474,6 0-358,0-6 0,5 5 230,0-4-66,0-2 1,2 4-204,3-7 0,3 1-90,6-5 0,5-6-6,0-4 1,5-2-195,-6-2 1,1-1-958,-4 1 586,-1 0 545,-6 6 0,4-5 0,-4 5 0</inkml:trace>
  <inkml:trace contextRef="#ctx0" brushRef="#br1">16848 4635 7169,'0'14'-251,"0"0"0,5 2 251,0 3 198,0 3 0,-5 8 329,0 3 1,0 3 25,0 7-153,0 0-264,0 6 0,-7 1-34,-2 7-1044,-4 0 969,-1-7 1,0 4-121,0-6 0,4-6-107,1-4 0,4-6-426,-5 1 0,6-11 626,-6-8 0,1 0 0,-5-6 0</inkml:trace>
  <inkml:trace contextRef="#ctx0" brushRef="#br1">16877 4976 7994,'22'-19'-655,"-3"0"603,3 0 1,-6 0 146,3 0 0,1 2-119,-1 7 1,0-1-51,-4 6-304,-8-6-474,6 10 852,-11-6 0,-2 7 0,-8 0 0</inkml:trace>
  <inkml:trace contextRef="#ctx0" brushRef="#br1">16962 4834 7994,'8'14'-270,"0"2"313,-3 3 1,-4 3 49,4 6-20,-3 7-124,-2-5 0,0 9-125,0-5 0,0-1 70,0-5 1,-2-4-216,-3 0 0,4-7 130,-4 2 191,-3-10 0,7 4 0,-6-5 0</inkml:trace>
  <inkml:trace contextRef="#ctx0" brushRef="#br1">16905 5175 7974,'8'14'-30,"-1"0"132,-1 7 1,-3-5 135,7 2 0,-7 3-87,1-2 1,3 0-95,-3-5 0,1 0 25,-5 1 0,5-6-269,0 1-361,-1-7-1030,-4 3 892,0-6 557,0 0 1,-4-6 128,-1-4 0,-6-2 0,3-3 0</inkml:trace>
  <inkml:trace contextRef="#ctx0" brushRef="#br1">16948 5303 7974,'0'-14'-313,"0"-1"0,6 1 280,4 0 1,4 0 48,5-1 0,3-4 78,7 1 1,1-1 90,3 4-138,-3 1 1,6 0 26,-3 0 51,-3 6 12,5-5 1,-7 12 397,1-4-370,-7 3-96,-1 2 1,-15 11 55,-6 4 1,-8 8-1,-11 1 1,-5 3 2,-9 1-32,-3 1 0,-1-1 13,4 1 1,10-1 6,4 0 0,3-6-498,2-3 162,6-3-39,8-8 1,14-3-939,10-10 1197,2-3 0,9-19 0,2-3 0</inkml:trace>
  <inkml:trace contextRef="#ctx0" brushRef="#br1">17687 4933 9962,'7'-8'325,"2"3"1,5 4-102,5 1 1,10 1 73,9 4 0,4-3-140,6 3-129,2-4 64,1-1 1,2-1-53,-5-4 0,-1 2-264,-4-7 0,-2 7-598,-3-2 0,-10 2-489,-9-2 1310,3 4 0,-6-6 0,5 7 0</inkml:trace>
  <inkml:trace contextRef="#ctx0" brushRef="#br1">18327 4763 8297,'16'0'430,"3"0"-6,-3 0-277,4 0 1,1 4-41,2 1 0,-2 4 62,-2-4 1,1 6 16,-1-1 0,0-2 30,-4 1 1,-1-4-16,0 4 0,-4-4-276,-1 5 108,-6-7 1,3 9 186,-6-2-297,-6-4 43,-2 7 0,-12-1-316,-4 7 1,-9 7 187,-5-3 0,-3 4-419,-2 2 0,5-1 231,0 0 1,8-1 349,2-3 0,-1 3 0,7-5 0</inkml:trace>
  <inkml:trace contextRef="#ctx0" brushRef="#br1">19450 4777 8110,'0'-8'113,"5"-5"84,0 4-99,0-4 1,-1-1 70,1 0 0,1-2-170,-1-3 0,-3 2 91,2-7 1,-2 2-188,-2-2 0,0 2 29,0 3 67,-6 3 1,2-3 58,-5 10 1,0 2-26,-6 7 0,0 0-34,-4 0 1,3 8 58,-3 7 0,-2 5 17,2 8 1,-4 1-8,4-1 1,0 1 207,4-1-220,8 1 1,-4-1 74,6 0 1,0-1-59,5-3 0,2-3-48,2-7 0,6-5 23,9 1 0,-3-7-99,3 2 1,-2-5 5,2-5 1,-2-3-199,7-6 0,-7-2 54,2-3 1,2 3-133,-2-3 1,0 4-95,-5 0 240,0 1 0,-4 0 41,-1 0-28,-6 6 107,4 1-51,-7 7 1,-7 13 327,-2 6 0,-4 8-65,-1 6 0,0 0 369,0 10 0,4 0-140,1 13 1,4-2-8,-5 8 0,7-9-193,-2 0 1,-1-12-200,1 1 0,1-9 41,4 1 1,-5-6 132,0-4 1,-4 1-116,4-6 0,-6-2 86,1-7-233,-2 2 1,-7-5 42,0 2 0,0-2-36,5-7 0,-1 0 147,1 0-252,-6-7 217,4 6 0,0-12-38,7 4 0,5-9 11,0-1 0,2-6 5,2 1-14,6-3 0,9-3 57,8-3 0,6 2 9,4-7 0,5 0-531,9-5 78,-2 0 1,10 2 259,-3 3 145,-3 4 0,6 5 0,-3 1 0,1 3 0,-6 6 0,-6 6 0</inkml:trace>
  <inkml:trace contextRef="#ctx0" brushRef="#br1">20417 4905 8185,'-8'0'-76,"2"0"183,6 0 0,6 0 28,4 0 1,9 4-13,4 1 1,6 0-12,4-5 1,3 0-27,7 0 0,6-6-80,3-4 1,5-3-92,5-1 1,-6 2-275,1 2 1,-9-1-259,-15 6 302,-6 1 162,-7 4 153,-10 0 0,9-7 0,-11-1 0</inkml:trace>
  <inkml:trace contextRef="#ctx0" brushRef="#br1">21071 4748 8185,'29'-8'-517,"-1"4"1,-4-3 164,-1 3 266,1-1 0,0 5 122,-1 0 1,-5 0 563,1 0-264,3 0-86,-6 0 1,3 1 38,-10 4 0,2 3-168,-6 6 1,0 1-150,-5-1 1,0 2 59,0 2 0,-8 0-178,-6 6 1,-7-1-94,-7 6 186,-1-1 1,1 1-65,-1-1 0,7-1-115,3-3 1,3-9-556,2-5 787,6-7 0,2 3 0,6-6 0</inkml:trace>
  <inkml:trace contextRef="#ctx0" brushRef="#br1">22152 4450 7844,'-15'0'-783,"0"1"693,-4 4 0,3 5 151,-3 8 1,-3 0 163,-2 6 0,2-1 323,-2 6 0,7 1-104,-2 3-313,-3 3 0,11 2-90,-3 0 93,3 6 0,3 0-33,3 4 1,3-5-20,2-6 1,2 1-7,3-9 1,4-4-147,10-11 0,5-6-97,9-3 21,-3-10 186,11-9 0,-5-8-102,7-7-47,0-5-4,-1-3 1,-4-5 117,0-1 0,-8 0-45,-1 1 1,-7-3-85,-8-2 1,0 3 2,0-4 0,-6 6-183,-3 4 0,-5-2 105,-5 7 1,-4 0-103,-10 5 1,1 7 521,-5 7-157,-7 6 1,-2 10 355,-6 2 1,2 11-232,-2 8 0,3 4 236,7 2 1,6 1-175,3 3 1,5-3 112,4 3 0,4-5-7,6-4 1,12 1-383,7-6 1,8-5-212,6-4 1,5-7-1002,10 2 1237,-4-4 0,11-13 0,-4-4 0</inkml:trace>
  <inkml:trace contextRef="#ctx0" brushRef="#br1">14588 6383 8306,'1'-12'0,"4"2"0,-3-3-280,2 4 0,0 1-7,0-1 1045,-2 5-458,11-2 0,-12 8 29,4 2 1,1 11 50,-1 8 1,0 4-170,-5 2 1,4 4 100,1 0 1,0 6-140,-5-1 1,0 3-47,0 2 1,-5-5-114,0 0 1,1-2-52,4 2 1,0-5-318,0-9 1,0 1 142,0-6 1,0-5-392,0-4-826,6-7 581,-4 3 847,10-12 0,-4-8 0,6-8 0</inkml:trace>
  <inkml:trace contextRef="#ctx0" brushRef="#br1">15157 6227 8888,'7'14'215,"0"0"-14,-7 0 1,-8 7 205,-6 3 1,-2 4-185,-8 5 1,-4 2-179,-5 3 1,-7 1-368,2-5 1,2 4 235,-2-5 0,8 0-279,1-5 1,7-6 111,8-3 253,6-9 0,2-4 0,6-6 0</inkml:trace>
  <inkml:trace contextRef="#ctx0" brushRef="#br1">15157 6454 8216,'14'-6'0,"0"4"-423,0-10 0,-6 12 156,-3 0 0,-4 1 5,-1 9 1,-6-1 261,-3 5 0,-4 7 0,-1 1 0</inkml:trace>
  <inkml:trace contextRef="#ctx0" brushRef="#br1">15071 6483 8216,'7'14'-300,"-6"2"200,4 3 492,-4 3 1,-1 13 598,0 2 0,-1 5-179,-4 0-352,4 7-274,-12-5 1,10 8-255,-7-9-266,7 3 289,-3-16 0,6 3-100,0-9 1,1-4-118,4-5 0,-2-8-535,7-2 1,-5-5 258,4-5 538,0-2 0,6-14 0,-1-1 0</inkml:trace>
  <inkml:trace contextRef="#ctx0" brushRef="#br1">15242 6639 8325,'22'-14'0,"0"-2"-160,-3-3 0,3 3 156,7-3 1,5-3 472,4-1 1,2-3-102,-2 3 1,1-4-875,-6 3 0,-1 3 85,-8 3-410,-4-5 252,-6 14 579,1-10 0,-1 11 0,0-6 0</inkml:trace>
  <inkml:trace contextRef="#ctx0" brushRef="#br1">15668 6170 8294,'0'14'-54,"0"5"159,0 0 1,0 11 286,0-2 1,0 10-35,0 0 1,0 8 109,0 2 1,-4 5-191,-1-1 1,-1 5-477,1 5 286,3-4 0,-4 4-94,6-10 0,0-3-38,0-6 0,0-7-289,0-3 0,5-9 29,-1-5 1,1-8-177,-5-2 0,5-7-112,0-2 322,-1-6 1,-4-10 76,0-3 1,0-5 192,0-9 0,-6-3 0,-2-7 0</inkml:trace>
  <inkml:trace contextRef="#ctx0" brushRef="#br1">15583 6511 8218,'8'14'-937,"-2"2"1374,-6 3 1,-1-2-95,-4 7 0,-3-5-354,-6 5 0,-5-2 63,0 2 1,-2 2 22,2-2 0,4 1-102,-4-1 1,8-3-240,1-7 1,2 0-903,-1 0 1168,2 1 0,1-8 0,-2 0 0</inkml:trace>
  <inkml:trace contextRef="#ctx0" brushRef="#br1">15683 6540 8514,'9'14'-304,"1"0"1,-7 0-215,1 0 1776,-2 1-561,4-1-72,-4 0-1261,4 0 220,-6 1-316,0-8 88,7 0 1,-6-9 643,4-3 0,3-9 0,0-8 0</inkml:trace>
  <inkml:trace contextRef="#ctx0" brushRef="#br1">15782 6127 8331,'10'16'139,"-1"3"1,-4-2-116,4 7-11,-6-7 1,4 9 1,-7-7 1,6 4-1,4-4 1,-3-4 104,3-6 1,-1-6 177,6 2 0,-1-3-612,0-2 0,0-7-682,1-2 0,-1-4 996,0-1 0,6-7 0,3-1 0</inkml:trace>
  <inkml:trace contextRef="#ctx0" brushRef="#br1">16024 6213 8319,'-14'0'0,"-1"1"-56,1 4 1,-5 3 163,0 6 1,-4 2 268,4 3 1,-5-3-181,5 3 0,0 3-16,5 1 0,1-2 206,4-2-637,2-3 184,7-2-163,0 0 1,8-6 200,6-3 0,7-4-24,7-1 0,1-1-42,-1-4 0,5-1-287,1-4 1,-1-1 100,-5 6 1,-6-4-300,-3 4 327,-3-6 423,-8 9-300,-2-4 156,-6 6 0,-11 5-187,-3 0 213,-10 6 0,-2-2 191,-8 10 0,1-3-44,5 3 0,1-3 122,3-2 1,4 0 132,5 0-384,8 1 1,-5-6-97,8 1 0,1-7 78,7 1 0,11-2-77,8-2 7,4 0 0,3-6-88,3-4 0,-1-1-249,6 2 0,-7-4 72,3 4 0,-11 2-310,-4 2 476,-3-2 29,-8 5 1,-2-3 162,-6 10 1,-8 3-94,-6 6-11,-13 7 1,-4-4 88,-7 7 0,5-5 45,-5 4 0,6-1 196,-1 2 0,3 3-103,1-3 1,9-4 351,6-1-637,-1 3 154,14-6 1,-4-2-2,10-9 0,9-3 29,10-2 0,4-7-252,5-2 1,2-4-26,3-1 23,3 0 0,-11-5-213,3 0 1,-3 2 11,-1 7 1,-7-3 358,-3 4 0,-3-4 0,-2-1 0</inkml:trace>
  <inkml:trace contextRef="#ctx0" brushRef="#br1">15953 6511 8241,'14'0'-530,"0"6"2143,0 4-999,-6 9 0,-1 3 12,-7 6 0,0 2 15,0 4 0,0 2 111,0 7-403,-7-1 0,6 4-345,-4-3 33,3 2 0,2-8-255,0 5 0,0-5-443,0-4 0,7-9-33,2-5 0,5-5-2004,5-5 2698,-3-2 0,11-14 0,-5-1 0</inkml:trace>
  <inkml:trace contextRef="#ctx0" brushRef="#br1">16223 6497 8187,'24'-5'0,"-1"0"0,1-4 235,4 4 0,1-6-18,-1 2-103,7-4 1,0-1 186,3 0 1,3-2-328,-3-3 0,-4 3-263,0-3 1,-6 3 98,-4 2-186,3 0-545,-12 0 629,0-1 1,-11 8-173,-8 2 0,-6 3 464,-9 2 0,-3-6 0,-6-2 0</inkml:trace>
  <inkml:trace contextRef="#ctx0" brushRef="#br1">16578 6127 8187,'0'-8'-32,"7"-4"282,1 10 30,6-4 1,-2 12-21,-2 4 1,1 7 72,-6 2 1,-1 8 96,-4 1-208,0 7 1,0 12 60,0 1 1,0 10 405,0-1-475,0 3 1,-4 3 70,-1 4 1,0 2-41,5 2 1,0-6 30,0-3 0,0-4-31,0-1 0,0-8-1052,0-6 590,0-7 0,0-14-556,0-3 260,0-10 347,0-2 0,0-9-1156,0-3 706,0-9 1,0-8-492,0-6 0,-6-6 629,-4 1 0,-7-8 478,-2-1 0,0-7 0,-1-15 0,-3 0 0</inkml:trace>
  <inkml:trace contextRef="#ctx0" brushRef="#br1">16578 6341 8159,'15'0'89,"-8"6"1,5-3 196,-8 6 0,1 6 12,-5 4 1,-2 6 66,-2-1 0,-6 2 117,-9 3-270,3 6 1,-9-5-264,6 3 0,0-3 117,5-2 1,-3 1-282,2-1 0,0 1 200,10-1 0,-5-4 15,6-1 0,-7-5 0,3 2 0</inkml:trace>
  <inkml:trace contextRef="#ctx0" brushRef="#br1">16521 6639 8159,'16'-2'90,"3"-2"1,-3 1 181,3-7 1,2 7 219,-3-2-189,8 4-243,-10-6 1,4 6-122,-6-4 1,-1 5 126,-4 5 0,-2-2-209,-7 6 1,0 1-71,0 4 1,-8 2-409,-6 3 1,-2-3 400,-8 3 220,0-4 0,-10 6 0,-3 1 0</inkml:trace>
  <inkml:trace contextRef="#ctx0" brushRef="#br1">16436 6867 8159,'-12'9'-494,"2"0"197,-3-5 1124,12 8 240,-6-10 1,9 4-482,3-6 0,9 0-190,10 0 0,4-6-693,5-4 179,4-9-38,12 4 0,-5-7-182,3 3 1,1 3 337,-6-3 0,4 3 0,-10 2 0</inkml:trace>
  <inkml:trace contextRef="#ctx0" brushRef="#br1">17275 6596 8126,'-14'-6'-81,"6"5"59,2-12 1,9 11 649,6-2-244,1 2-86,23 2 0,-2-2 80,17-2 1,-2-4-253,6-6 1,6-1-185,9 1 1,2-5-202,2 0 0,-3 2-215,-6 7 0,-9 4 199,-15 6 1,-4 0-409,-11 0-425,-2 0 429,-13 6 679,-2-4 0,-6 17 0,0-3 0</inkml:trace>
  <inkml:trace contextRef="#ctx0" brushRef="#br1">17943 6369 8126,'14'-8'-80,"1"-5"1,5 12-120,4-4 0,-2 4 367,2 1 1,-5 0 365,4 0 1,-5 1-89,1 4-314,3-4 1,-6 10 177,3-6 35,-4 0-124,-7 1 0,3-3-237,-6 7 98,0-1-60,-5 6 0,-7 4-138,-2 0 0,-5 1 89,-5-1 1,-3 3-164,-7 7 0,-5-1-294,-4 0 311,3-5 0,0 3 64,7-2-567,6-3 306,1-1-458,7-6 828,0 1 0,6-1 0,1 0 0</inkml:trace>
  <inkml:trace contextRef="#ctx0" brushRef="#br1">18825 6298 8044,'4'-19'48,"1"0"0,0 0 110,-5 5 1,-6 4-80,-4 1 1,-2 6-6,-3-2 1,-1-1-167,-2 1 0,0 0 233,-6 5 1,2 6 21,-1 4 0,-4 4 280,3 5-280,4 3-20,-7 7 0,11-1 36,-3 1-16,9-7-168,4 4 0,6-5-41,0 3 1,6-4 119,4-6 0,4-1-114,5-3 1,3-4-3,7-6 0,-1 0-254,1 0 0,-1-6 27,0-4 1,1-3-197,-1-1 0,1-5-230,-1 0 351,-6 0 213,5 5 1,-6 2 1,2 2 1,-4 2-82,-9 3 247,2 4 1,-10 2 90,3 14 1,-10 5 358,-4 9 0,-4 5-118,-1 4 1,-1 3 245,1 2 1,5 4-11,-1 1-169,1 5-349,1-2 1,2 1-127,6 0 1,-5-11 129,0 2 0,0-5-108,5 0 1,-1-5 39,-4-9 0,2-4-186,-7-6 0,6-4 79,-6-1 143,1-5-66,-5 2 1,-1-6 178,1 0-143,0 0-17,-7-6 1,-1 1 17,-6-9 0,4 3 56,0-8 0,2-4 0,-1 0 0,4 1 46,9-2 1,4-4 144,6-6 1,1 1-145,4 5-56,9-7 0,8 5 61,7-3-517,6 3-480,1 1 593,7 1 0,7-1-521,7 1 787,-20 11 0,2-1 0,1 3 0,0 0 0,7-2 0,0-2 0,1 0 0,0-2 0,3-1 0,-1 0 0</inkml:trace>
  <inkml:trace contextRef="#ctx0" brushRef="#br1">19507 6696 8233,'-22'-6'-355,"8"-2"1,8-6 1553,6-1-684,0 1 0,7 0-57,8 0 0,15 6-179,17 3 1,12 2-20,16-2-1653,-2 4 1518,-31-3 0,0 1 0,34 2-321,-34-2 1,1 1 118,-2 1 1,0 0-114,2-2 1,-1 0-1,34 1-624,-10-2 0,-5 2 405,-14-3 1,-8 4-337,-15 1 1,-3 0 744,-7 0 0,0 6 0,0 2 0</inkml:trace>
  <inkml:trace contextRef="#ctx0" brushRef="#br1">20389 6483 8233,'20'0'345,"9"0"-158,1-7 1,6 4 187,-3-6-759,-3 6 371,11-10-97,-11 11 0,11-9-22,-3 7 0,-3-1 312,-2 5 1,-4 0 552,-6 0-539,-2 0 1,-8 8-26,-4 6 0,-6 2-143,-12 7 134,-7 1-187,-13 5 1,-5 4-59,-4 0 1,1 6 58,0-1 1,0 3-252,-1 2 1,4-7 96,5-2 0,7-11-354,3-4 187,10-9 1,5-7 346,14-13 0,12-18 0,14-16 0</inkml:trace>
  <inkml:trace contextRef="#ctx0" brushRef="#br1">21668 6213 8294,'8'-8'430,"5"1"288,-12 7-446,6 0 0,-14 11-14,-2 4 1,-10 8-104,-5 1 1,-4 3 10,-5 1 1,-4 7 20,-5 3 0,1 3-6,3 2 1,0 1-1124,9 3 1164,-2 4-138,21 6 1,-2 0-124,12-1 0,3-5 4,6-4 0,7-10-228,12-9 1,12-7 74,3-12 1,14-4-58,-1-10 1,3-9-173,-7-10-642,3-15 1002,-11 1 0,5-17-258,-6 2 248,0-2 20,-7 5 0,-1-6 325,-7 4 0,-7 2-280,-7-2 1,-6-1 16,-8-3 0,-8 0-3,-6 4 0,-8 3 115,-11 6 1,3 12 866,-4 2-472,4 17-72,2-1 1,-5 13 1007,0 0-1031,-1 13-122,6 3 1,1 14 35,3 3 1,5 3-217,10 7 0,3-5 311,6 0 1,8-7-736,6 2 0,11-4-1282,8-5 1581,7-4 0,-7-3 0,6 1 0,1-1 0,-2 2 0</inkml:trace>
  <inkml:trace contextRef="#ctx0" brushRef="#br1">4579 5573 17220,'-15'-21'-4317,"1"6"3225,0-4 2245,6 9-485,2 4-941,6 6 720,-7 0 1,4 6 527,-6 4-663,-1 2 1,-9 10 278,0 7 1,-4-1-446,4 5 1,-5 2 328,5-2 1,-11 7 164,2-2 1,-4 4 321,4 6-904,-7-4 1,-2 6-41,-5-2 0,-2-4-335,-4 3 1,-2 2 270,-7-1 1,6-1 71,4-4 1,14-12 44,4-2-85,10-10 1,3 0 0,7-10 48,6-2 1,-2-7-114,10 0-48,9 0 1,10 0 327,9 0 0,3 0-126,7 0 1,4 1 11,1 4 0,-3-2-314,-7 7 0,0-6 93,-9 6 0,2-1-92,-7 5 0,-2 1 226,2-1 0,-5 0-27,4 0 0,-4-4 281,5-1 1,0-1-195,4 2 0,1-2 116,-1-4 1,-1-2-67,-3 3 0,1-4 177,-6-1 0,0 0 203,-5 0 262,0 0-697,1 0-603,-1 0-651,-6 0-3499,-2-6 2628,0 4 1976,-4-4 1,4 12 0,-6 2-1</inkml:trace>
  <inkml:trace contextRef="#ctx0" brushRef="#br1">4735 8857 8332,'-10'-8'-188,"1"3"0,4-1 448,-4 1 0,4 0 0,-4 5 1,4 0-261,-5 0 164,7 0 1,-3 2 125,6 3-257,0-4 231,0 12-58,6-11 0,2 4-84,6-6 0,2 0 48,3 0 0,-2 0-67,7 0 1,-5 0 18,5 0 0,1 0-20,8 0 0,-3 1-211,3 4 0,7-2-10,-2 7 0,1-2 126,-6 1 0,2 4-92,3-4 1,3-1 101,-3 2 0,-2-7-24,2 2 1,-6 1 11,1-1 1,-3-1 31,-1-4 0,5 5 99,4 0 0,10 0 189,4-5 1,3 0-85,2 0 0,0-5-124,0 0 1,-5 0-150,0 5 1,-6 0 144,1 0 0,4 0-203,1 0 1,5 0 42,4 0 1,4 0-146,6 0 1,-11 0 137,-3 0 0,-3 0-14,3 0 0,0 0 109,-1 0 1,8 0 23,2 0 1,-1 2 85,1 3 0,-6-4-76,2 4 1,-9-3-12,0-2 0,0 0-41,9 0 1,4 0-11,10 0 0,-5 0-7,0 0 0,-6 0-26,-8 0 0,0 0-12,0 0 1,4 0 46,1 0 0,1 0 76,-1 0 0,1 0-80,3 0 0,-4 4-5,-10 1 0,-2 0-2,-2-5 0,2 0-3,7 0 0,6 0 1,4 0 1,-1 0-12,5 0 1,-12 0-30,7 0 0,-14 0 41,5 0 1,-8-5 12,3 0 0,0 1-18,5 4 0,0-2 89,0-3 0,-5 4-51,0-4 1,-6 3 40,1 2 1,-2 0-63,-3 0 0,1 0-7,0 0 0,4 0-32,0 0 0,7 0-112,-2 0 0,4 0 110,0 0 1,-5 0 11,-4 0 0,-7 0-37,-2 0 0,-5 0 24,5 0 0,0 0 157,4 0 1,1 0-131,0 0 0,-1 0 156,1 0 0,0 0-148,-1 0 1,1 0-7,0 0 0,-5 0 16,-1 0 0,1 0-10,5 0 1,0 0 154,-1 0 0,10 0-130,1 0 0,5-1 1,-6-4 0,3 3-52,2-2 1,-6 2 0,-4 2 0,-2-5-13,-3 1 1,6-3-12,-1 3 1,11 0 18,-1-5 0,5 6 4,-1-2 0,-4-1-14,0 1 0,-1 0 20,-9 5 1,5-1 7,-5-4 0,7 3 3,-2-2 1,8 2-154,2 2 1,0 0 155,-6 0 1,0 0 2,-4 0 0,2 0 174,-7 0 0,7 0-99,-2 0 0,5 0 116,4 0 1,2 0-169,4 0 1,-4 2 10,-6 2 1,-2-2-37,-3 3 0,2 1-8,-7-1 0,13 4 24,2-4 1,1 4-22,4-4 1,-3 0 36,3-5 1,-4 0-27,-6 0 1,4 0-28,1 0 1,4 0-43,-4 0 1,3 0-4,-8 0 0,1 5-50,-11-1 1,-6 1-199,-7-5 0,-11 2 125,-4 2 0,-3-2-418,-2 3-1479,-6 3 2083,-1 0 0,-14 6 0,-1 0 0</inkml:trace>
  <inkml:trace contextRef="#ctx0" brushRef="#br1">14744 8075 8255,'8'-13'1120,"6"4"0,7-4-832,7 4 1,2-4-1,4-1-252,3 0 0,5-2 29,0-3 0,-6 3-60,-2-3 0,-4 5 104,-2 4 1,-6-1-1541,-3 7 130,-3-1-275,-8 5 1576,-2 0 0,-6 0 0</inkml:trace>
  <inkml:trace contextRef="#ctx0" brushRef="#br1">14972 7862 8255,'0'14'224,"0"5"191,0 0 0,0 6-27,0-1 1,0 7-97,0 3 1,0 3-225,0-3 1,0-3 132,0-7 1,4 1-622,1-6 1,2-1-376,-3-9 174,4-3 1,6-7 174,1-4 0,-1-11 446,0-12 0,0-7 0,0-8 0</inkml:trace>
  <inkml:trace contextRef="#ctx0" brushRef="#br1">15171 7705 8236,'1'16'115,"4"3"0,-3 0 220,2 9 1,-2-1-120,-2 11 0,-6 6-215,-4 9 0,-2 0 127,-3-1 0,4 4-758,-3-4 0,3-3 269,-8-2 0,3-3 251,2-1 1,0-7-502,0-2 0,-1-11 611,1-4 0,0-5 0,0-4 0,0-4 0,-1-6 0</inkml:trace>
  <inkml:trace contextRef="#ctx0" brushRef="#br1">14929 8459 8236,'0'-14'0,"0"-2"-72,0-3 0,11 3 182,3-3 0,10-1 112,0 1 1,3-7-18,1 3 0,0 0-58,1 0 0,-1-1-306,1-4 0,-1 4 120,1 0 1,-3 7-103,-2-2 0,-3 5 29,-7 4-118,0 4 71,0 6 1,-6 2 154,-3 2 1,-8 9 369,-2 6 0,-11 6-126,2-1 1,-3 3 304,3 1 1,-5 5-171,0 0 1,-5 5-10,5-4 1,-2-1-71,2-5 0,2 5-433,-7 0 0,5 1-131,-4-6 0,-1 1-294,-4-1 0,-2 0 285,-4 1 1,3-6-175,-7 1 1,5-6-324,-5 1 1,11-10 251,-1-4 1,13-4 521,1-1 0,9 0 0,-7-6 0,4-2 0</inkml:trace>
  <inkml:trace contextRef="#ctx0" brushRef="#br1">15057 8430 8235,'22'-14'-567,"-6"6"227,-7 3 949,1 4 0,3 2-192,-4 4 0,2 8-212,-6 6 0,0 1 22,-5-1 1,4-1 28,1 5 0,1-5-1093,-1 1 1,1-3 468,4-2 0,1-5-868,-6 1 611,6-7 376,-10 3 0,6-7 249,-7-4 0,0-3 0,0-6 0,0-7-44,0-3 0,0 2 44,0-1 0,0 5 525,0-1 1,4-1-189,1 1 0,6 1 340,-1 9 0,2-2-226,3 6 1,3 0-23,1 5 0,2 0-161,-2 0 0,-3 0-222,3 0 1,-5 7 70,-5 2 0,2 4-252,-6 1 1,0 2-106,-5 3 1,-6 1 166,-4 4 0,-4 8-180,-5-4 0,-2 8 75,-2-2 1,-4-1-67,3-5 0,4-6-57,1-3 0,3-4-598,2-6-171,-1-3 1070,1-12 0,0-8 0,0-8 0</inkml:trace>
  <inkml:trace contextRef="#ctx0" brushRef="#br1">15540 8217 8192,'19'-19'225,"0"0"0,2 0-150,-2 5 1,-2-5 320,7 0 0,-7-5-165,2 5 1,2-4-315,-2 4 1,-5 0-139,-5 5 0,-4 4-1001,5 1 561,-7 6 0,3-2 278,-6 10 0,-6 9 383,-4 9 0,-9 11 0,-3 2 0</inkml:trace>
  <inkml:trace contextRef="#ctx0" brushRef="#br1">15597 8288 8192,'-14'27'-83,"0"-3"0,4-4 249,1-6 210,6-6 1,4-1-116,14-7 1,0-7-243,9-2 0,4-10 127,6-5 0,-1-3-527,-5-1 0,1 0-1,-1-1 1,-1 5-657,-3 1 1038,-4 5 0,-6-2 0,1 6 0</inkml:trace>
  <inkml:trace contextRef="#ctx0" brushRef="#br1">15754 8046 8192,'8'2'15,"-4"3"0,-2 9 184,-2 10 0,0 3 187,0 1 0,0 5-110,0 0 1,-2 7-175,-2-2 0,2 3 144,-3 1 0,4 1-289,1 0 1,0-1-208,0 1 1,0 0-233,0-1 0,4-5 213,1-4 1,0-5-506,-5-4 774,0-3 0,6-7 0,2 0 0</inkml:trace>
  <inkml:trace contextRef="#ctx0" brushRef="#br1">16223 7762 8234,'8'0'317,"-2"0"0,-6 6 5,0 4 0,-6 9 95,-4 5 0,-2 2-97,-3 3 0,0 4-257,-4 0 1,3 7-157,-3-2 0,3 1-295,2-1 0,1 2 151,4-7 1,-4 0 236,4-5 0,-4 1 0,-1-1 0</inkml:trace>
  <inkml:trace contextRef="#ctx0" brushRef="#br1">16251 8004 8174,'22'-14'0,"-3"-1"0,-3 6 176,-2-1 0,-4 7-25,-1-1-85,-5 2-339,8 2 1,-10 6-9,2 4 0,-4 2-727,-4 3 1008,-4-1 0,-6 6 0,-1 2 0</inkml:trace>
  <inkml:trace contextRef="#ctx0" brushRef="#br1">16209 8061 8128,'8'0'0,"-1"0"780,-2 0-253,-3 0 1,9 8 90,-6 6 0,-1 2-116,-4 7 1,5 1-194,0 4 0,0 6-193,-5-1 0,1 6 138,4-1 1,-2-1-634,6 0 1,-5-3 323,0 4 0,3-7-419,-3 2 0,1-4-874,-5-6-471,0 4 1819,7-11 0,-6 5 0,5-7 0</inkml:trace>
  <inkml:trace contextRef="#ctx0" brushRef="#br1">16507 8146 8129,'14'-22'0,"7"-5"-538,3 3 0,9-4 124,5-5 0,8 1 795,1-6 0,0 7-184,-4-3 1,-7 9-547,-2 2 0,-11 7-163,-4 1 512,-3 1 0,-8 6 0,-2-6 0</inkml:trace>
  <inkml:trace contextRef="#ctx0" brushRef="#br1">16848 7748 8129,'0'14'0,"5"2"-334,0 3 1,0 9 133,-5 10 0,0 10 1077,0 4 0,0 3-282,0 2 0,0 0-279,0 0 0,0 0-266,0-1 0,0-5 141,0-4 0,0-9-608,0-5 1,1-4 121,4-5-661,-3-10 542,4-8 1,-6-12-186,0-4 1,0-9 258,0-4 0,-5-4 340,0-2 0,-12-5 0,1-3 0</inkml:trace>
  <inkml:trace contextRef="#ctx0" brushRef="#br1">16721 8004 8129,'0'20'-76,"1"-2"-26,4 5 0,-4-4 204,4 5 0,-3 0 7,-2 4 0,-2 1 224,-3-1 0,-2-1-115,-8-3 1,1 2-411,0-2 1,0-3 110,-1-2 1,3-4-1106,2 0 789,-2-1 1,9-8 396,-7-6 0,1-6 0,-6-8 0</inkml:trace>
  <inkml:trace contextRef="#ctx0" brushRef="#br1">16834 8061 8129,'14'1'0,"1"4"0,-1 8-55,0 6 0,-1 0 379,-4-5 1,4 0-120,-4 0 1,-1-4 64,2-1-1330,-7-6 786,10 4 1,-12-9-325,4-3 598,-4-3 0,6-6 0,1 0 0</inkml:trace>
  <inkml:trace contextRef="#ctx0" brushRef="#br1">17019 7620 8068,'6'8'0,"-2"0"240,5-3 0,-4 2-56,4 8 1,-4-1 248,4 0 0,-4 5-90,5 0 1,-7 2-413,2-3 1,2-2-175,3 3 0,-2-8-301,1-1 0,1-7-236,4 2 1,0-4 359,0-1 0,1-6 420,-1-4 0,0-9 0,0-3 0</inkml:trace>
  <inkml:trace contextRef="#ctx0" brushRef="#br1">17247 7705 8068,'-15'2'-643,"1"3"1,-5 3 972,0 6 0,-6 2 27,1 2 1,2 0-152,-2 6 0,2-2-5,-1 1 1,2 3-114,7-7 0,6 0 280,3-5-433,4 0 1,4-1-22,6-4 0,2-4-42,13-10 0,1 2-122,8-7 1,2 1 105,3-5 0,-2 1-109,-2 4 0,-4-4 55,3 4 1,-9 1-28,-5-2 15,-4 7 244,-7-3-80,-1 6 0,-19 4 115,-2 1 1,-9 11 80,-1-2 0,-3 4-107,-1-4 0,1 5 64,3 0 0,-1 4-50,6-4 86,6 0-102,7-5 0,7-6 11,4-3 1,8-3-141,6-2 0,6-2 69,-1-3 0,3 2-198,1-6 0,-4-1 65,-1-4 0,-5 5-17,1-1 0,-5 5 37,-5-4-15,-2 6 0,-7-2 140,0 10 1,-11 3-5,-4 6 1,-8 6-10,-1 4 1,-8 1 155,-1-1 0,0 3 19,5-3 1,4-2-42,0 1 1,7-5-62,-2 1 1,9-3-4,6-2 0,2-5 22,2 1 1,8-7-45,6 2 0,7-10-113,7-5 1,7-2-14,3-2 0,-3-2-202,-2-3 1,2 3 108,-2-3 1,-6-2 190,-8 3 0,3-1 0,0 4 0</inkml:trace>
  <inkml:trace contextRef="#ctx0" brushRef="#br1">17247 7961 8068,'12'7'-366,"-2"2"0,-2 10 872,-4 5 0,-2 4-65,3 5 1,-4-1-57,-1 6 0,0-5-72,0 5 0,0-5-164,0 5 0,0-6 84,0 1 1,5-3-681,0-2 0,1-6-86,-1-3 1,-2-3-1257,6-2 1789,-5 0 0,8 1 0,-4-1 0</inkml:trace>
  <inkml:trace contextRef="#ctx0" brushRef="#br1">17502 8018 8068,'24'-20'0,"0"-4"0,-4 0-24,9-4 0,-4 6 128,8-12 0,4 8 136,1-8 1,-4 6-617,-1 4 1,-9 2 65,-5 3-775,-3 3 1085,-8-4 0,-2 6 0,-6-1 0</inkml:trace>
  <inkml:trace contextRef="#ctx0" brushRef="#br1">17716 7606 8068,'9'5'-35,"1"-1"0,-7 7 49,2-1 1,-4 9 311,-1 4 1,0 4-52,0 2 0,0 5 107,0 4 1,0 5-90,0 4 0,0 4-77,0 6 1,0 0 31,0 0 0,5-1-156,0 1 0,4-6-89,-4-4 0,4-4-207,-4-5 0,5-5-254,-6-9 1,1-4-28,-5-6-640,0 1 772,0-1 0,-2-8-169,-2-6 1,-4-8 143,-6-11 0,-1 2 378,1-7 0,0-6 0,0-8 0,0-3 0,-1-8 0,1-1 0</inkml:trace>
  <inkml:trace contextRef="#ctx0" brushRef="#br1">17730 7776 8068,'9'2'-66,"1"3"1,-7 3 89,2 6 0,-4 2 683,-1 3 0,-6 4-208,-3 10 1,-6 4-284,-4 5 1,2 1-72,-7 0 0,7-1-158,-2 1 0,3-5-261,2 0 1,1-8-567,4-2 1,-2-1 839,6-8 0,-6 0 0,3-5 0</inkml:trace>
  <inkml:trace contextRef="#ctx0" brushRef="#br1">17773 8061 8068,'28'-7'0,"0"4"99,1-6 35,-1 6-308,-6-4 1,-7 9 26,-11 3 1,-2 2-244,-2 8 0,-11 1 100,-3 2 0,-10-2 116,0 3 1,-3 2 173,-1-2 0,0 4 0,-1-4 0,1 7 0,-1-4 0</inkml:trace>
  <inkml:trace contextRef="#ctx0" brushRef="#br1">17630 8302 8068,'-7'15'145,"-6"-1"408,11 0-152,-4-6 1,14-3-113,6-10 1,8-8-219,11-6 0,4-6 98,5 1 1,7-2-170,4-3 0,2-6 0,2-1 0</inkml:trace>
  <inkml:trace contextRef="#ctx0" brushRef="#br1">15100 8956 7188,'0'15'599,"4"-1"-373,1 0 1,5 0-90,-6 0 1,3 2 60,-3 3 1,3-3-71,2 3 0,-1-3-169,-3-2 1,-2 0 151,7 0-124,-7 1 19,9-8 1,-9 0-327,7-7 258,-1 0 1,7-2-19,3-3 0,-3 2 97,3-6 1,3 6-41,2-2 0,4 2 169,5-2 1,4 3-90,5-2 0,1-3 30,0 3 0,-5-6-77,-1 5 0,0-4 16,1 4 1,3-6-60,-3 2 1,3 1 67,1-2 0,7 1-84,4-5 1,-4 6 68,-2 3 0,-3-1-42,-1 1 1,-7 0 15,-3 5 0,-4 0-72,-6 0 1,3 0 33,-7 0 1,-5 0-54,-5 0 103,1 0 0,-1 5-25,1 0 1,-5 1 232,4-1 0,-6-2-139,2 6 1,1-4 39,-1 5 1,4-6-45,-4 6 115,6-1 0,-4 6-158,2-1 1,4-5 3,-4 1 0,-1-6 7,2 6 0,-6-7-109,6 2 1,-6 1 10,6-1 88,-7 0-201,10-5 156,-12 0-23,12 0 1,-10-2-33,7-3 0,-6 2-7,6-6 1,-5-1-85,4-4 0,-4 0 129,4 0 1,1-1-69,4 1 1,-1-5 42,-4 0 1,7-5 7,-7 6 0,12-1-29,-7 4 0,2 1 141,-7 0 0,4 1 11,-3 4 1,2-2 279,2 6-312,1 0 0,-1 5-8,0 0 1,-4 0 201,-1 0 0,0 0-103,6 0 0,-1 0-38,0 0 1,0 5-10,1 0 0,4-1-16,-1-4 1,8 0 57,-3 0 1,12 0 119,8 0 1,6 0-16,8 0 1,6 0-79,3 0 1,-3 0-12,-1 0 1,-8-4 3,-2-1 1,0 0-124,5 5 0,0-4 123,0-1 0,-7 0-241,-2 5 1,-6-5 9,-4 1 1,-5-6-314,-9 5 200,3-6 0,-13 3 122,0-6 1,-6 0-419,-8 0 0,-8-2 163,-6-3 1,-2 2-421,-7-7 0,4 0 270,-5-4 0,0 1 480,-4 3 0,-7-3 0,-1 5 0</inkml:trace>
  <inkml:trace contextRef="#ctx0" brushRef="#br1">15739 9468 8293,'-7'-14'379,"0"0"-278,7 6 0,0 9 175,0 14 0,5 10 31,0 8 1,4 11 38,-4-1 1,4 14-93,-4 0 0,5 9-100,-6 0 1,1-7 55,-5-2 0,0-15-354,0 1 0,5-11 156,0-4 1,-1-1-239,-4-8-78,0-7-8,0 1 0,-1-11-135,-4 2 0,3-8 162,-2-6 0,2-2 1,2-3 1,0 1 106,0 0 0,2 1 235,2 4 0,4-4-133,7 4 0,5 2 136,4 3 0,9 2 32,5 2 0,1 2 149,-1 2 1,-3 4 4,-7 6 0,-1 1-73,-3-1 0,-5 2 82,-10 3 0,3-4-39,-8 4 0,1 2-103,-5-2 0,-6 0 13,-4-5 0,-7 0-128,-2 0 0,-6 1-14,1-1 1,2-6-227,-2-3 1,0-4-321,-4-1 0,1-6 259,3-4 1,4-4-389,6-5 0,6-3 234,3-6 0,3 4 177,2 0 0,8 2 279,7-2 0,0 4 0,9 6 0,0-1 0,10-5 0,3-2 0</inkml:trace>
  <inkml:trace contextRef="#ctx0" brushRef="#br1">16251 9895 8161,'8'-21'-4,"3"5"4,-6-3-190,0-3 0,-5 11 239,0-3 0,-2 9 294,-3 0 0,-2 12 136,-8 7 0,0 8-76,-4 11 1,3-1 71,-3 6 1,8-5-161,1 5 0,7-7-146,-2 3 0,4-4 88,1-2 1,1-6-412,4-3 0,3-5-17,6-4 0,0-4-615,1-6 258,-1 0 0,0-6 271,0-4 0,1-7-108,-1-2 1,-5-1 1,1 1 1,-6 3-68,6-3 1,-7 3-310,2 2 254,-4 0 134,-1-1 351,0 7 0,0 4 0,0 8 0,0 4 0,0 7 0,5 4 0,0-1 0,1 1 914,-1-4 0,-2-1-301,7 0 1,-6-4-519,6-1 1,-1-6-386,5 2 1,-4-3 49,-1-2 0,-4 0-340,5 0 1,-2-7-134,1-2 713,-3-4 0,-6-7 0,0-3 0</inkml:trace>
  <inkml:trace contextRef="#ctx0" brushRef="#br1">16365 9937 8142,'2'-8'87,"2"4"0,6 0 446,9 0 0,-2 1-148,7-7 0,1 1-469,8-6 0,-1 1 41,6 0 1,-7 1-410,3 4 0,-9-2 36,-1 6 0,-12 0-147,2 5 0,-7 0-270,2 0 833,-6 0 0,-9 7 0,-10 1 0</inkml:trace>
  <inkml:trace contextRef="#ctx0" brushRef="#br1">16550 9767 8142,'8'1'-527,"-3"4"1,-4 4 1321,-1 10 0,0 10-262,0 9 1,-1 3-364,-4 1 0,2 0 34,-7-5 0,7 3-167,-2-7 1,5 0-492,5-4 0,4-7 288,10-3 0,-1-10 166,6-4 0,6-3 0,6-2 0</inkml:trace>
  <inkml:trace contextRef="#ctx0" brushRef="#br1">16920 9752 8193,'-10'7'750,"1"2"1,-1 10-473,-4 5 0,0 4-71,-1 6 0,1-3 47,0 7 0,6-6-10,3 1 1,4-5-15,1-4 1,0 1 13,0-6 1,6-1-1,4-9 1,2 2-15,2-6 0,1 0-576,-1-5 1,2 0-1109,3 0 0,-4-12 760,4-2 0,-3-8-2,-2 3 1,1-6 210,-1 1 0,-5-1 485,1 1 0,-7-1 0,2 6 0,-4-6 0,-1 3 0,0-7 0</inkml:trace>
  <inkml:trace contextRef="#ctx0" brushRef="#br1">16991 9440 8097,'8'-8'29,"4"1"0,-9 15 231,7 7 0,-7 7 165,2 11 1,-4 3 25,-1 7 0,0 1-81,0 3 1,0 4-61,0 6 0,0-2-59,0-3 0,0-3-402,0-6 1,2-4 186,3-5 0,-4-8-197,4-11 1,-2-3-74,2-2 1,-4-5-280,4-10 0,1-5-229,-1-9 1,5 2 297,-6-7 0,3-4-111,-3-5 1,-2-2 231,3 2 1,1 4 180,-1 1 1,1 1 141,-1 8 0,-4 5 192,4 4 1,3 9 135,2 1 1,-2 8 283,1 11 1,0 4 154,6 11 0,-6-4-308,1 3 1,-2-3-360,1-2 0,4 1 151,-4-1 0,-1-4-418,2-1 1,-6-5-245,6 1 0,-2-8-1509,1-2 1920,4-6 0,-5 10 0,6-5 0</inkml:trace>
  <inkml:trace contextRef="#ctx0" brushRef="#br1">17375 10065 8052,'6'-8'-1,"-3"0"1,6 4 0,1 1 1194,4-7 0,2 5-475,3-4 1,3 1-269,6-2 0,-1-2-401,-3 2 1,3 2-325,-3-1 0,-2 6-407,1-2 0,0 3 681,0 2 0,4 7 0,-5 1 0</inkml:trace>
  <inkml:trace contextRef="#ctx0" brushRef="#br1">18029 9596 7999,'0'-20'0,"0"4"170,0-3 0,-2 3 1,-3 3 397,-4 4 0,-4-2-162,-1 6 1,-5-4-334,0 4 1,-6 6 111,1 9 0,-3 4-213,-1 5 0,1-2 7,3 7 1,5-2-29,10 2 1,2 1 67,7-6 1,2 0-210,3-5 1,7 4 41,7-4 1,7 3 107,-3-7 0,4-2-86,2 1 0,-1-6 54,0 2 0,1-3-60,-1-2 0,-6 1 62,-3 4 0,-3-3-45,-2 2 93,-6 4 0,-3 0 10,-10 6 1,-4 5 113,-10 0 1,-2 7-129,-2-3 0,-9 2-1,4-1 0,-2 1 6,6-6 1,2 0-301,3-4 1,8-8 95,-3-2 0,4-5 170,1-5 1,2-4-688,7-10 0,0-9 742,0-10 0,13-10 0,3-2 0</inkml:trace>
  <inkml:trace contextRef="#ctx0" brushRef="#br1">18100 9440 7999,'22'-15'-95,"-2"8"-48,-6 2 0,1 3 938,-1 2 1,0 0-257,0 0 1,-6 8-408,-3 6 0,-3 2 51,-2 8 1,0 0-221,0 4 1,-7 0 41,-2 1 0,-4-1-31,-1 1 0,0-1 188,-1 1 1,3-7 19,2-3 1,2-8-1822,4-2 1181,2-6 0,-4 2 17,6-10 242,0 4 339,6-12 1,2 7-42,6-4 1,-4 4 17,-1 6 1,1 0 1,4 0 0,-5 5 188,1 0 1,-7 6 77,2-2 1,1 8-102,-1 2 1,0 2-213,-5-2 0,0-3 81,0 3 0,0 1-548,0-1 247,0 0-291,0-5-298,0 0-628,0-6-72,0-1 937,0-20 1,4 2 499,1-13 0,0-6 0,-5-6 0</inkml:trace>
  <inkml:trace contextRef="#ctx0" brushRef="#br1">18455 9454 7999,'14'0'0,"1"0"0,-1-5-173,0 0 0,0 1-86,0 4 2112,1 0-1020,-1 0-905,0 0-1,-6 6-61,-3 3 1,-4 4 107,-1 1 0,-1 1-205,-4-1 0,-3 5 99,-6 0 1,0 6-14,-1-1 1,-4 3-62,0 1 1,-1 0-66,1 1 0,8-1 204,-3 1 1,4-2 172,1-4 1,2 3-209,7-8 0,2 0-8,3-9 1,3 4 655,6-4 1,2-2-238,3-3 0,1-2 51,4-2 1,3 0-146,-4 0 0,3-2-273,-3-2 0,3-4 11,-7-6 1,-2-1-253,-8 1 0,-2 0-283,-7 0 1,0 0 276,0-1 1,-2 1-147,-3 0 0,-4 1-44,-10 4 495,-3-4 0,-7-1 0,1-8 0</inkml:trace>
  <inkml:trace contextRef="#ctx0" brushRef="#br1">18356 9625 7999,'-8'1'217,"3"4"0,3-2-35,2 6 1,7-5 279,2 0 1,10 3-191,5-3 0,4 1-325,5-5 1,-1 0-84,6 0 1,-7 0-370,3 0 0,-4 0-8,-2 0 0,-1 0 153,-3 0 360,3-6 0,-12 4 0,6-4 0</inkml:trace>
  <inkml:trace contextRef="#ctx0" brushRef="#br1">18796 9639 7999,'7'14'0,"-4"-1"431,6-4 1,1 2-49,4-6 1,0 0-271,0-5 1,2 0 3,3 0 0,3-2-204,7-3 1,-1-3 82,1-6 0,-3 0-186,-2 0 0,1 0-38,-6-1 1,0-4 84,-4 0 0,-8 0-401,-2 5 0,-3 0 222,-2 0 1,-7 1-35,-2 4 0,-10-2 214,-5 6 0,-3-5 191,-1 6 1,0-1 21,-1 5 1,1 0-79,-1 0 0,7 1 445,3 4 1,3 3-189,2 6 1,2 1 323,2-1 1,-1 6-192,6 4 1,-4-2 289,4 2 0,-4 0-177,4 4 1,0 0-33,5 1 1,0-2-168,0-4 1,0 4-76,0-3 0,8-2-234,6 2 1,7-7 122,7 2 1,2-8-720,3-1 0,10-7 156,9 1 452,3-2 0,2 4 0,0 2 0</inkml:trace>
  <inkml:trace contextRef="#ctx0" brushRef="#br1">18356 8302 8527,'1'-8'915,"4"4"0,9 2-626,10 2 0,9-5 0,3 1-102,1 1 0,7 1-73,-6 2 0,6-5-181,-6 0 1,-2-1-678,2 1 1,-5-1 490,5-3 0,-8-2-260,-1 6 1,-7-5-83,-8 6 595,-6-1 0,5-1 0,-6-2 0</inkml:trace>
  <inkml:trace contextRef="#ctx0" brushRef="#br1">18882 8089 8173,'19'-9'-309,"0"-1"1,4 7 338,-4-2 0,5 4 215,-5 1 1,5 0 86,-6 0 1,1 0-122,-4 0 0,-1 4 69,0 1 0,-1 6-100,-4-1 1,2-2-166,-6 1 101,0 1 1,-5 4-241,0 0 1,-2 0-79,-3 0-1,-7 5-81,-7 0 0,-2 7-251,2-3 0,-3 9 217,-6 1 0,1 2-19,3-2 0,1-3 337,8 3 0,-8-3 0,7-1 0</inkml:trace>
  <inkml:trace contextRef="#ctx0" brushRef="#br1">19763 7833 8283,'-6'-14'54,"-2"0"-54,-6 0 0,-1 4-218,1 1 1,-2 5 82,-3 0 1,-3-3 477,-6 3 0,4-1-43,1 5 1,5 6-66,-1 4 1,3-2-153,2 1 0,6-4 5,4 4 1,2 1-103,2 4 0,0-4 99,0-1 1,2-1-177,2 1 0,-1 4 40,7-4 1,4 3-52,5-3 0,0 4 100,-5-4 0,2-1-43,3 2 0,-3-1 21,3 5 0,-3-4 7,-2-1 1,-2 2 48,-2 8 1,1-3-39,-6 3 1,6 1 213,-2-1 1,-2 7-63,-3-3 0,-2 4 96,-2 2 1,5 5-6,-1 4 1,1 3-86,-5 2 1,-5 1-198,1 4 1,-6-3 114,5 8 0,-4-9-181,4-2 1,-1-5 52,1-9 1,4-6 249,-4-3-70,-3-9 0,5-4 178,-7-6 1,6 0-224,-6 0 0,2-1-15,-1-4 0,-4-3-77,4-6 1,-4-1 125,-1 1 0,-1 0-198,1 0 0,2-5 115,2 0 0,-1-6-256,6 1 0,1-3-48,4-1 0,3-2-12,6-4 1,7 0 8,12-4 0,1 3-126,-1 7 0,7-6 37,3 1 0,2 5 99,-3 4 1,0 7 16,-4-2 0,-8 3 252,4 2 0,-4 0 0,3-1 0</inkml:trace>
  <inkml:trace contextRef="#ctx0" brushRef="#br1">20076 8317 8875,'22'-8'578,"11"-5"-548,0 4 1,12 1-39,2-2 1,7 2-300,-2-1 1,0-2-383,-5 6 0,1-4 164,-10 4 525,-10 0 0,5-1 0,-11-2 0</inkml:trace>
  <inkml:trace contextRef="#ctx0" brushRef="#br1">20559 8061 8009,'7'-22'-262,"1"1"0,6 13 490,0 3 1,0 4 421,0 1 0,1 6-345,-1 4 1,5 2-50,0 2 0,1 1-34,-1-1 0,-1 0 5,5 0 0,-10 2-247,1 3 1,-4-3-30,-1 3 0,-4-2-16,-10 2 1,-4-1 46,-10 5 1,-5 1-189,-9 4 0,3-4-113,-3 0 0,3-1 163,1 6 1,1-5-568,-1-1 1,7-7 722,3-2 0,3 1 0,2-8 0</inkml:trace>
  <inkml:trace contextRef="#ctx0" brushRef="#br1">21825 7734 8146,'-15'0'0,"1"0"0,0 0 0,-5 4 0,0 4 0,2 5 0,-5 0 0,-2 10 0,2 1 158,-2 4 1,7 2 460,-2 4 1,0 2-183,5 7 1,-4-1-51,9 1 1,2 0-144,3-1 0,2-4-12,2 0 1,2-2-294,2 2 0,6-8 92,9-6 1,-2-7-142,7 2 1,0-9 67,4-5 0,0-4-82,1-1 1,-1-6 29,1-4 0,-1-9 56,1-4 1,-1-4-181,1-2 0,-3-5 54,-2-4 1,1-3-47,-6-2 0,0-4 86,-4-1 1,-3-5 7,-2 0 0,-4 4 13,-6 2 1,-3 4 22,-7 5 0,-2 4 9,-17 5 0,4 7 7,-8 3 0,1 10 309,-1 4 1,3 5-91,-3 5 0,3 7 343,1 7 0,3 8-192,2 2 1,5-1-32,9 5 0,4-3-52,6-1 1,11-6-216,3 1 1,15-7-283,-1 2 0,5-4-1344,1-6 1618,2-3 0,13-6 0,1 0 0</inkml:trace>
  <inkml:trace contextRef="#ctx0" brushRef="#br1">19607 7904 6650,'0'-8'1388,"1"2"-918,4 6 1,-3 2-163,2 2 0,3 4-33,-3 7 1,7-1-229,-1 0 1,-2 5 133,1 0 1,-1 5-182,2-5 0,2 12 0,-4-1 0</inkml:trace>
  <inkml:trace contextRef="#ctx0" brushRef="#br1">4991 10691 16252,'-6'-57'974,"-1"6"-1637,-2 4 1,2 6 960,7 8 0,0 1 474,0 13 0,7 7 17,2 7 1,4 6-1200,1 9 0,8 7 385,7 16 1,1 10 265,8 9 0,-7 3-606,2 2 1,2 0-210,-2 0 1,0-2 167,-4-3 0,-5 2-301,-1-6 0,-4-3-240,5-7 0,-7-3 242,2-7 0,-5 1 133,-4-1 0,-4 1-36,-6-1 1,-1-4 607,-4 0 0,3-1 0,-4 6 0</inkml:trace>
  <inkml:trace contextRef="#ctx0" brushRef="#br1">5062 11245 12026,'0'-8'1019,"3"4"-1189,7 8 0,1 4-297,12 6 1,1 7 228,4 3 0,1 2 1111,-1 3 0,1-1-307,-1 1 0,1-1-268,-1 1 1,-1-7-238,-3-3 0,1 0-347,-6-5 0,5-3 215,-5-11 0,6 0 337,-1 0 1,-2-13 130,1-6 0,-1-7 141,2-8 0,-2 1-385,-3-9 0,-3 0-254,3-10 0,-3 3-237,-2-8 1,-5 2-12,1-11 0,-7 0 116,2-6 1,3 1 0,0 0-1</inkml:trace>
  <inkml:trace contextRef="#ctx0" brushRef="#br1">17275 15268 8325,'-28'0'0,"-4"0"89,4 0 1,-2 0-68,11 0 0,0 5 172,4 0 0,1 4-139,0-4 1,0 5 62,0-6-5,-1 7 0,3-7 329,2 5 688,-2-6-399,10 4-598,-4-7 0,20-7 83,10-2 1,18-17-130,20-7 0,-25 11 0,3-2-2,7-1 0,1-2 0,0-1 0,0-1-330,-1-1 1,1-1 0,6-1 0,1 1 282,-1-2 0,1-1 0,5-1 0,0 1-444,0 1 1,-1-1 0,-5 0-1,-1-1 287,-2 0 1,-2-1 0,-5 2 0,0 0 50,-1 3 1,-1 0 0,-2 3 0,-2 3-381,28-13 1,-15 9-40,-13 10-1535,-13 4 1309,-11 7 0,-20 3 952,-13 10 1,-13 3 0,-4 6 0</inkml:trace>
  <inkml:trace contextRef="#ctx0" brushRef="#br1">18185 14288 8325,'14'0'0,"0"0"0,2 0 166,3 0 0,10-7 325,8-2 1,11-2-105,4 1 1,2-2-143,-2 2 0,2-3-195,-7-1 1,-1 0 128,-8 0 0,1 0 40,-6-1 0,5 1 54,-5 0 1,1 4 30,-6 1 1,-1 6-183,-3-2 0,-10 7-186,-9 7 0,-7 10-190,-8 19 1,-7 8 191,-16 15 1,13-26 0,-1 1-261,-2 4 0,-2 1 0,-2 9 0,-1 1-925,0 3 1,-1 1 1246,-1 0 0,-3-1 0,-3 2 0,-1 0 0,0-1 0,-1-1 0,-2 2 0</inkml:trace>
  <inkml:trace contextRef="#ctx0" brushRef="#br1">5488 12297 8351,'-14'-22'-460,"0"-3"-57,0 6 0,0-2 1322,-1 2-1,7 4 168,-4-6-261,4 7-534,0 6 1,2 5 83,6 12 1,4 2-103,1 13 0,6 0-112,-1 4 1,2-1-227,3-3 1,4-4 141,0-6 1,1-1-255,-1-3 1,-2-3 95,7-2 0,-5-3 36,5 2 1,-7-2 18,2-2 1,-3 0-66,-2 0 206,0 6 0,-6 2-78,-3 6 1,-7 9 80,-7 5 0,-7 7-99,-12 7 1,-1 6-100,1-1 0,-1 5-200,1-4 0,6-2 394,3-9 0,3 5 0,2-6 0</inkml:trace>
  <inkml:trace contextRef="#ctx0" brushRef="#br1">5929 13889 8474,'-22'0'0,"6"0"102,7 0 1,1-1 479,-2-4-154,4 4 120,6-6-398,0 14 0,6 5 128,4 7 1,3 6-18,1-1 1,0 3-208,0 1 0,5 2 137,0 4 1,-1-4-205,-9 3 0,4-10 43,-4-4 0,2-3 7,-1-2 1,2-6 94,-2-3 0,-2-7-12,1-7 0,1-10-202,4-19 0,5-9-201,0-20 1,6 1-609,-1-10 1,-11 37 0,1 1 633,0 0 1,0 0 0,0 0 0,0 0-1362,15-33 1618,-1 6 0,-4 2 0,0 6 0,1 0 0,2 1 0</inkml:trace>
  <inkml:trace contextRef="#ctx0" brushRef="#br1">6555 12653 8374,'0'-15'0,"0"6"-143,0-1 0,1 7 157,4-1 1,3-3 156,6 2 1,2-1-213,3 1 0,-2 2 130,7-6 1,-2 4-85,2-4 1,1 5 83,-6 0 0,5-3-92,-5 3 0,4-1 139,-4 5-218,0 0 0,-9 6 29,-1 4 0,-7 9-155,-2 4 0,-11 10-66,-8 5 0,-6 11 104,1 8 1,2-5-1154,-2 5 1323,7-9 0,-10 7 0,5-5 0</inkml:trace>
  <inkml:trace contextRef="#ctx0" brushRef="#br1">6754 13491 8344,'1'19'-396,"4"0"0,-2 7 499,7-3 0,1 4 222,8 2 0,-3-3-195,3-2 0,3 0-54,1-10 1,0 2 405,0-11 0,1-2-110,4-8 1,1-5-373,-1-8 0,1-6-81,-1-9 0,1-10-197,-1-9 0,-1-3 56,-3-2 1,-2 1-124,-3 4 1,-4 3 344,4 7 0,-3-1 0,-2 0 0</inkml:trace>
  <inkml:trace contextRef="#ctx0" brushRef="#br1">7522 12738 8358,'14'0'0,"-5"0"-137,1 0 1,4 0 198,5 0 1,2-6-39,-3-4 0,0 2 41,6-1 1,-7 1-68,2-2 1,-3-1 134,-2 7-132,0-1 44,0 5 1,-6 8-169,-3 6 1,-3 6-52,-2 9 0,-7 6 52,-2 3 1,-4 3-715,-1 1 836,0-5 0,-7 10 0,-1-3 0</inkml:trace>
  <inkml:trace contextRef="#ctx0" brushRef="#br1">7678 13619 8131,'0'15'0,"0"-1"-146,0 0 93,6 7 0,1-6 315,2 4 1,4-1-93,-4 1 0,2-4 10,-1 4 1,2-3-57,-2-2 1,3-1-86,1-4 1,-5 3 99,1-8-221,-1 1 0,5-11 20,1-4 1,-1-9-239,0-4 0,0-12-507,1-8 807,-1-6 0,6-14 0,2-2 0</inkml:trace>
  <inkml:trace contextRef="#ctx0" brushRef="#br1">8090 13122 8131,'-8'0'-717,"2"0"719,19-7 1,-4 1 40,10-3 0,-3-4 74,-2 4 0,0 1-67,1-2 1,-1 1-52,0-6-8,0 8-5,1 0 0,-8 9-9,-2 3 1,-5 9-15,-5 9 0,-2 6-66,-8 4 1,-4 5 96,0 9 1,-4-1-179,4 6 0,0-1 91,5 1 0,6-3-344,3-6 437,3-7 0,2-1 0,0-7 0</inkml:trace>
  <inkml:trace contextRef="#ctx0" brushRef="#br1">8233 13619 8132,'0'10'-505,"0"-1"1,4-4 588,1 5 0,6-7-7,-1 1 1,2 3 1,2-3 1,1 1 154,-1-5 0,0 0-132,0 0 0,0 5 21,1 0 0,-6-1 75,1-4 45,-1 0-143,5-6 1,-4-2 15,-1-6 0,-6-2-288,2-3 0,-3-3 84,-2-6 0,5-7-882,-1-3 970,1-9 0,1-10 0,2-8 0</inkml:trace>
  <inkml:trace contextRef="#ctx0" brushRef="#br1">11730 13321 8567,'0'-14'-107,"0"-2"41,0-3 0,6-3 59,4-7 1,4-1 0,5-3-41,-3 3 1,4-5-74,-5 7 1,-1 6 67,0 3 0,0 3-86,0 2 99,-6 0 28,5 6-5,-11 1 14,10 7 0,-10 2 123,3 3 1,-4-2-70,-1 6 1,0-4 78,0 5 0,5-1-99,0 5 1,-1-4 7,-4-1 0,5 1 5,0 4 0,4 0 66,-4 0 0,6 1-54,-1-1 0,-3 5-8,3 0 1,-2 4-54,1-4 0,4 7 2,-4-3 0,-1-1-56,2 2 0,-2-7 85,1 2 1,2-3-90,-6-2 1,1-1 83,-1-3-54,-3-4 39,4-6 0,-6-6-1,0-4 0,0-7-68,0-2 0,0-5-4,0 5 1,0-6-155,0 1 0,5-1 118,-1 1 0,1-1-204,-5 6 0,0-5 70,0 5 0,5 0-161,0 5 397,-1 6 0,3-11 0,1 3 0</inkml:trace>
  <inkml:trace contextRef="#ctx0" brushRef="#br1">12171 13150 8321,'0'14'-2331,"0"1"2300,0-1-27,0 0 0,0-4 23,0-1 35,0-6 0,0 3 0,0-6-72,0 0 72,0-6 28,-6 5-28,4-12 0,-11 11 0,5-4 0</inkml:trace>
  <inkml:trace contextRef="#ctx0" brushRef="#br1">12100 13435 8312,'-2'7'-445,"-3"-2"492,4 3-567,-5-6 103,6 10 310,0-10-352,0 4 459,0-6 0,0 0 0,0 0 0</inkml:trace>
  <inkml:trace contextRef="#ctx0" brushRef="#br1">12000 13577 7239,'-1'-8'-177,"-4"3"317,3-3 0,-4 5-30,6-6 72,0 5-120,0-2 0,-2 6 115,-2 0 9,2 0-55,-11 0 1,6 0 0,-8 0 0,6 0 0,-1 0 1,1 0-25,-5 0 1,-1 0-131,1 0 0,0 0 125,0 0 0,4-2-122,1-2 0,-1-3-26,-4-2 0,0-4-206,0 4 0,1-4-102,4-1 1,-4 0 118,3 0 1,-2-2 7,-2-3 0,-1 1 107,1-5 1,0 4 162,0-5 0,1 5-119,4-5 1,-4 7 165,4-2 0,1 3 51,-2 2 1,5 5 180,-4-1 0,6 5-42,-2-4 1,-1 4 11,1-4-259,0 6 176,-1-10-144,4 11 117,-10-4-276,10 6 21,-4 0 0,4 0 5,-3 0-35,4 0 114,-5 6 1,6 2-37,0 6 0,0-4 30,0-1 0,-5 6-13,0 4 1,0 6 1,5-2 0,0 6-125,0 4 1,0-1-7,0 6 0,0-8-214,0-2 0,0-1-639,0-8 404,0 0 585,0-11 0,7-2 0,1-6 0</inkml:trace>
  <inkml:trace contextRef="#ctx0" brushRef="#br1">11503 13093 8312,'6'-8'0,"-3"2"16,7 6 37,-7 0 1,9 2-166,-2 2 0,-2-2-431,1 3 0,1-5 543,4-5 0,6-3 0,3-6 0</inkml:trace>
  <inkml:trace contextRef="#ctx0" brushRef="#br1">11830 13562 8393,'0'-14'-1360,"0"5"1020,0-1 0,0 6 272,0-6 0,0 5 68,0-4 0,0 6 0,-7-10 0,-1 5 0</inkml:trace>
  <inkml:trace contextRef="#ctx0" brushRef="#br1">11531 13193 8393,'-13'-2'-513,"4"-2"0,1 2 257,3-3 0,4 2 807,-4-2-45,3 4-250,2-6-137,0 1 0,7 5 57,2-4 1,9 2-78,1-2 1,6 2-1,-2-7 0,11-4-205,4-5 0,7-6 146,3 1 0,-1-1-415,-4 1 1,-7-3 168,-3 4 1,-4 2-221,-6 2 0,-2 3 158,-7 2 1,-4 0-223,-1 0 490,-6 6 0,4-5 0,-7 5 0</inkml:trace>
  <inkml:trace contextRef="#ctx0" brushRef="#br1">11958 12837 8381,'14'-14'-567,"0"0"1,0 5 291,0-1 1,-4 5 364,-1-4 1,1 6-22,4-2 0,-4 2 77,-1-2 27,1 3-86,-3-4-1,4 12-63,-6 4 1,0 3 5,-5 1 1,-2 6-157,-2 4 1,0-2 107,-5 2 0,4-5-135,-4 4 0,1-5 88,-2 1 1,3-3 65,2-2 0,-3 0 0,-6 0 0</inkml:trace>
  <inkml:trace contextRef="#ctx0" brushRef="#br1">12128 13022 6694,'0'19'273,"0"0"0,0 6-65,0-1 1,0 5-11,0 4 1,0-2-111,0 7 8,0-6 0,0 7-177,0-6 1,0 5 124,0-4 1,2-6-85,2-4 0,-2-12 125,3 3-34,-4-4 1,1-4-485,3-2-703,-4-3 813,6-9 0,-9 6 323,-3-4 0,-3-3 0,-6 0 0</inkml:trace>
  <inkml:trace contextRef="#ctx0" brushRef="#br1">12071 13520 7655,'0'14'142,"0"0"44,0 0 0,0 5 18,0 0 0,0 0-88,0-4 1,0 0 7,0 4 1,0-3-105,0 3 0,2-8 173,3-1-332,-4-7 189,12 3 0,-5-8 44,6-2 0,-5-10-258,1-10 0,-1-5 121,6-4 0,-1-2-376,0-2 1,0-3 14,0 7 1,-1 0 403,-3 4 0,2 7 0,-4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27313 9084,'0'30,"0"3,0-17,0 11,0-11,0 11,0-11,0 4,0 1,0 1,0 0,0 5,0-11,0 4,0-6,0 0,0-6,0 5,0-5,-7 6,6 0,-5 1,6-1,0 6,0-10,0 9,0-11,0 0,0 4,0-4,-7 6,6-6,-6 11,7-9,0 10,0-12,0 5,0-5,0 6,0-6,0 4,0-4,0 6,0 1,0-1,0-6,0 4,0-4,0 7,0-1,0 0,0 7,0-6,0 6,0-7,0 0,0-6,0 5,0-5,0 6,0 0,0 0,0 1,0-1,0 0,0-6,0 5,0-6,0 8,0-1,0 0,0 0,-6 7,4-5,-4 4,6-6,0-6,0 5,0-5,0 6,0-6,0 5,0-6,0 8,0-7,0 4,0-4,0 6,0-6,13-1,-4-7,5 0,-1 0,-5 0,6 0,0 0,1 0,-1 6,0-5,0 6,7-7,-5 0,4 0,1 0,-6 0,12 0,-11 0,11 0,-5 0,7 0,-7 0,4 0,-3 0,-1 0,-2 0,1 6,-5-4,4 4,1-6,-6 0,6 0,-7 0,0-6,1 4,-1-17,0 16,0-16,1 17,-1-4,0 6,0 0,0 0,1 0,-1 0,0 0,0 0,0 0,1 0,-1 0,0 0,0 0,1 0,5 0,-4 0,11 6,-11-4,4 4,1-6,-6 0,6 0,0 0,-6-6,6 4,-7-10,-6 10,11-4,-16 6,22 0,-21 0,14-6,-10 4,7-4,-1 6,0 0,0-7,0 6,1-6,-1 7,0 0,0-6,1 5,5-6,-4 1,4 4,-5-4,-1 6,0 0,0 0,7 0,-12 0,10 0,-5 0,2-6,5 4,-7-4,0 6,0 0,7 0,-5 0,4 0,1-6,-5 4,4-11,1 12,-5-6,-2 7,-2 0,-4 0,7 0,-8 0,6 0,-5-6,0 4,4-4,-4 0,7 4,-8-4,6 6,-5 0,0 6,5-4,-6 4,1-6,5 0,-5 0,6 0,-6 0,5 0,-5 0,6 0,0 0,0 0,0 0,1 0,-1 6,0-4,0 4,7-6,-5 0,10-6,-3 4,5-10,0 10,1-10,-1 10,-6-4,-1 6,-7 0,0 6,-6-4,5 4,-11 0,4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27668 9198,'-30'-8,"-3"8,11 2,-7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27526 9184,'0'-24,"0"-1,6 17,2-6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27370 9042,'0'-24,"0"5,0 19,0 25,0-6,0 22,0-19,0 5,0-5,0 7,0-1,0-6,0 5,0-5,0 7,0-7,0 5,0-5,0 0,-7 5,6-5,-6 6,1 1,4-7,-4-2,6-12,0 5,0-5,6 6,-4 0,4 1,-6-1,7 6,-6 2,6 0,-7 5,0-11,0 5,-7-7,6 0,-6 0,1 7,4-5,-4 4,6 1,0-5,0 10,0-10,0 5,0-7,-6 0,4 7,-4-6,6 12,-6-5,4 7,-4-7,6-1,0-7,0-6,0 4,0-4,0 6,0 1,0-1,0 0,0 0,0 0,0 1,-7-1,6 0,-12 0,12 1,-6-8,7 6,0-5,0 6,0 0,0 1,0-7,0-40,0 16,0-42,0 28,7-19,-6-2,12-6,-12-6,12 5,-11-6,4 8,0-8,-4 6,4-5,-6 12,0 2,0 7,0-7,0 4,0-4,0 7,0-1,0-6,6 5,2-5,0 6,5 7,-5 1,6 7,-6 6,-2-5,-6 17,0-9,0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4109 12084 8292,'-14'-14'-722,"0"4"505,0 1 1,-1 6 891,1-2-345,-6 3 1,2 2-160,-5 0 1,-6 8-91,-4 6 1,-11 9 234,1 10-179,-3 3 1,5 7 70,3-1 0,-1 1 9,6 0 0,0-2-90,4-3 1,2-4 39,4-5 0,-3-6-229,7 1 0,-1 0 143,1 4 1,3 1-198,-3-1 0,-1 1-16,1-1 1,4 5 115,6 0 1,6 5-26,-2-5 0,3 5-92,2-4 0,8-1 89,7-5 1,0 1 17,9-1 1,-7 0-24,2 1 0,-3-2 32,-2-4 1,1 4-44,-1-3 0,-2 3 32,-2 1 0,-4 2-4,-6 3 0,-1 5 10,-4 10 1,-3-2-16,-6 6 42,0 0 1,-1 0-3,1 0 1,0-6 0,0 1 1,-1 1 6,1-6 1,2 3-15,2-12 0,-1 0 4,6-5 0,1-6-198,4-3 3,0 3 179,0-6 1,6 0-13,3-6-11,-2-1 46,5 5 1,-5 0-7,2 1 1,4 4 20,-4 0 0,-1 6 8,2-1 0,-7 2-30,2 3 0,-4 4 5,-1 0 0,0 7 54,0-2-50,0 3 1,0 1-4,0 1-89,6 6-422,-4-11 487,4 9 0,-1-17-5,0 3 1,1 2 54,-1-2 1,-2 5 1,7-5 0,-6 7 30,6-2 0,-6 9 11,6 5 0,-5 10-643,4 4 829,-6 4-224,4 7 1,-7 4 118,0-36 0,0 0-9,0-2 0,0 1-86,0 8 0,0 0 1,0-6-1,0 0 6,0 6 1,0 0 0,0-6-1,0-1-46,0 3 1,0-1-1,0-2 1,0-1 6,0-1 0,0-1 0,1 37 38,4-3 0,-2-15-44,7-4 1,-7-9-306,2-1 38,2-9 268,-5-10 0,9-2-767,-6-7 231,0-7-565,-5 1 1077,6-12 0,-5-7 0,6-10 0</inkml:trace>
  <inkml:trace contextRef="#ctx0" brushRef="#br0">1067 11871 8200,'0'-8'1080,"0"1"-885,6 26 1,-4-1-19,2 15 1,-2 5-182,-2 5 0,-2 12 39,-2 11 0,-6 2-469,-9-2 1,0 4 296,-9-4-1265,3 4 1418,-17-5 0,11-2-119,-7-6 0,6-2-56,-1-3 1,10-11-199,4-12 116,3-7 1,8-18-309,3-8 1,4-17 548,1-17 0,6-3 0,2-2 0</inkml:trace>
  <inkml:trace contextRef="#ctx0" brushRef="#br0">925 12397 8280,'22'-7'-778,"-2"6"544,-6-4 1,1 4 897,-1 1 0,0 11-173,0 3 0,-1 9 17,-4 1 0,4 5-208,-3 4 0,1 3-80,-2 7 1,2 4-314,-6 1 1,4 2 139,-4-7 1,5 3-956,-6-9 1,7-3 225,-1-6 682,3-6 0,-6-8 0,0 1 0</inkml:trace>
  <inkml:trace contextRef="#ctx0" brushRef="#br0">1166 12354 8263,'7'-35'0,"1"5"-37,6-3 1,6-3 318,4-2 0,3-2 464,1 2 0,5-1-532,1 6 0,-6 4-543,-4 6 0,-7 7-1173,2 2 1113,-3 6 0,-8 9-147,-3 4 0,-5 9 194,-5 10 1,-5 9 341,-9 5 0,2 3 0,-7 2 0,2 4 0,-2 1 0,-1-3 49,6-7 0,0-3 78,5-6 1,6-7-127,3-3-8,4-4 1,2-7 783,4-3 1,5-14-290,9-6 0,4-8-304,10-1 0,2-9-253,3-5 0,-3-3-379,-7-2 0,-1 5 448,-3 0 0,-4 7 0,-5-4 0</inkml:trace>
  <inkml:trace contextRef="#ctx0" brushRef="#br0">1408 11942 8263,'8'14'0,"-3"0"0,-4 0-392,-1 1 0,0 5 104,0 4 1,-5 4 1418,1 5-711,-7 10 0,3 8-142,-6 6-416,-1-1 1,1 6 317,0 0 0,0-1-13,-1-4 0,6-2-149,0-2 1,5-11 182,0-9 1,4-9-335,4-5 1,4-10 70,6-4 0,2-10-236,3-4 1,-1-12-7,5-7 1,1-5-4,4-5 0,-1-2 214,-3 7 0,3-5-22,-3 5 1,-4 2 92,-1 7 0,-8 5-256,-1 9 607,-7-2 1,3 17-159,-6-1 0,0 14 172,0 5 0,-6 6-112,-4 4 0,-2 3-137,-3 7 1,1-2-337,0-3 1,1 6 110,4-6 1,-2 0-67,6-10 1,-4-1 22,4-3 1,-1-10-46,1-9 20,3-3 1,-4-4-518,6-3 722,6-3 0,2-6 258,6 0 1,2 4-74,3 1 0,-2 4-130,7-4 1,-2 1 142,2-2 0,-2-1-120,-3 7 0,-3-3-621,3 2 537,-3 4 0,-2-5 0,0 6 0</inkml:trace>
  <inkml:trace contextRef="#ctx0" brushRef="#br0">1607 11871 8071,'6'-8'-332,"2"3"-170,6 10 1,-4 0 510,-1 9 0,-4-2 606,5 12 0,-7 6-365,2 8-229,-4 3 0,-1 2-299,0-1 0,0-1 92,0-3 0,-5-3-142,1-6-3,-1-7 61,5-8 107,0-8 1,1-9 80,4-6 0,2-1 22,2-9 1,-1 3 78,-3 2-19,-4 0 0,12 1 288,-4 4-110,-2-4 143,5 12 1,-10 5-118,3 11 0,1 8 175,-1 1 0,-1 8-34,-4 1 1,0 1 73,0 0 0,2 0-161,3 4 0,-2-3-17,6-7 0,-4 1-255,5-1 1,-6-1 85,6-3 0,-5-4-361,4-5 0,-4-6 47,4 1-239,-6-7 1,4-5 209,-7-12 1,0-3-136,0-12 1,0 2-73,0-11 478,-7 0 0,-7-11 0,-8-1 0</inkml:trace>
  <inkml:trace contextRef="#ctx0" brushRef="#br0">1721 11714 8071,'12'-14'-2,"-2"0"205,3 0 1,-6 1 100,8 4 0,-7 4 58,-4 10-266,-2 9 0,-2 8-96,0 6 1,0 1 25,0-1 0,-2 10-207,-2 0 1,0 5 17,-5-10 133,6 0 1,-4-6 37,7-3 0,0-4-286,0-6 1,2-6-7,3-3 0,3-5 96,6-5 0,2-7 109,3-7 1,-4 0-6,4 4 1,2-4 52,-2 1 1,1-1-52,-1 4 1,-3 1 145,3 0 0,-5 4 168,-4 1 358,2 6-274,-10-4 1,4 15-92,-6 7 0,0 5-61,0 9 0,-6-1 36,-3 0-157,-4 7 0,-1 3 55,-1 9 1,1-1-249,0 6 90,0-6 1,0-3-44,-1-10-161,7-3 37,2-8 212,6-8 1,6-14 18,4-9 0,7-5-20,2-5 0,7-5-83,-3-9 0,4 3 88,2-3 0,-1-4-224,0-1 0,-1 4 12,-3 1 1,1 3-28,-6 1 1,0 2-168,-5 4 184,1 2-30,-7 13 0,-2 3 75,-6 10 0,-6 9 188,-4 10 0,-3 3 0,-1 1 0,-5-4 0,0 0 0,-6-1 0,3 6 0</inkml:trace>
  <inkml:trace contextRef="#ctx0" brushRef="#br0">2062 12169 8095,'-8'0'-1155,"2"-6"0,6-2 1155,0-6 0,1 6 703,4 3 1,-2-1-195,7 1 1,-6 0-62,6 5 1,-5 5-148,4 0 0,-6 11 103,2-2 1,-3 11-176,-2 4 0,0 5 14,0 9 1,-2 0-97,-3-1-88,-3 7 0,-1 0 177,-1 3 1,6 2 28,-6-7 1,7 1-949,-2-6 366,4-12 73,1-3-1213,0-12 736,0-14 89,6-2 632,-4-26 0,4-10 0,-6-13 0</inkml:trace>
  <inkml:trace contextRef="#ctx0" brushRef="#br0">2162 12255 8095,'0'-15'646,"6"7"-32,-5 2-293,12 19 1,-11-2 4,2 13 1,3 4 98,-3 5 1,6 5-28,-5-5 1,6 5 127,-2-5 0,4 0 211,1-4-560,0-7 1,2-1 235,3-7-625,-3-6 224,4-2-29,1-12 0,-5-9 62,3-8 1,1-12-168,-1-8 1,5-7-498,-5-12 1,0-3-59,-5-6 1,-1 3-238,-4 7 0,-3-1 260,-6 10 1,-6 5-80,-3 4 0,-4 5-427,-1 5 1160,-7 9 0,4-14 0,-7 13 0,-1 5 0,-2 5 0</inkml:trace>
  <inkml:trace contextRef="#ctx0" brushRef="#br0">2759 12127 8171,'0'9'56,"0"1"333,0-7-143,-7 3 1,6-8-59,-4-2 0,3-6-96,2-9 1,0-4 7,0-11 0,0-2-275,0-7 1,0-1-360,0-3 409,0-10 1,0-5-222,0-9 1,0 5 70,0-5 0,0 8 54,0 11 0,0 7 128,0 7 1,0 13 217,0 1-171,0 7 230,0 9 0,0 3-5,0 10 0,5 8 14,0 6 0,4 8 180,-4 1 0,6 7-85,-1 7 1,4 1-39,5 0 0,-3 6-129,3 3 0,-2-2-113,2 3 1,-5-8 127,0 3 1,-1-10-226,-8-5 1,4-5 59,-4-4 0,4-8-235,-4-7 256,0-6 1,-5 0-160,0-12 1,0-7-45,0-12 0,0-9 120,0-5 0,0-4-358,0-11 1,-5-1 155,0-9 0,1 9 178,4 6 1,0 11 58,0-2 1,0 11 343,0 4-301,0 6 110,0 8 0,1 7 132,4 7 0,-2 13-63,7 11 1,-2 4 52,1 5 1,2 4-70,-6 5 0,6 7-285,-2 3 1,-1 4 82,2 1 1,-2-2-379,1-3 1,4 0 120,-4-9 1,-2 1-25,-3-11 0,3-6-255,-3-8 588,1-10 0,-11-9 0,-2-7 0</inkml:trace>
  <inkml:trace contextRef="#ctx0" brushRef="#br0">3100 11117 8171,'13'2'219,"-4"3"0,4 9 93,-4 9 1,4 4 107,1 2 0,-5 10-54,1 4-147,-1 9-21,-1-1 0,3 12-69,-6 3 1,5 4-228,-6 1 1,7-7 71,-1-2 165,-4-4 0,7-13-60,-4-7 0,2-8-147,-1-7 1,7-4-54,-3-9 60,4-4 1,2-6 1,2-6 172,7-4-79,-1-9 183,1-3 1,-1-11-319,1 0 0,1-7 149,3 2 0,-2-3 32,7-1-340,0-1 1,5 0-1,0 1 1</inkml:trace>
  <inkml:trace contextRef="#ctx0" brushRef="#br0">10522 11842 7596,'7'7'171,"1"0"394,-3 8 1,-2-1-517,7 0 1,-7 5-464,2 0 1,1 0 138,-1-5 0,-1 5-80,-4 0 0,-6 2 355,-3-2 0,-17 9 0,-4 8 0</inkml:trace>
  <inkml:trace contextRef="#ctx0" brushRef="#br0">10308 12397 8070,'0'8'-426,"2"-2"298,3-6 1,4-8 488,10-6 0,0-7-148,9-7 0,-1-5-330,11 0 1,-6-4 149,1 9 0,-3-4-107,-2 8 0,-1 6 272,-3 3 0,-3 3-82,-7 7 81,0 0 1,-6 18-77,-3 6 0,-5 12-9,-5 7 1,-9 5-60,-10 4 1,-3 1 2,-1 9 1,-6-8-313,1 7 0,-5-3 285,5-1 0,0 1-104,5-5 1,1-2 51,3-9 0,4-3-602,5-11 161,1-2-85,0-13 1,6-4 112,3-8 1,4-10 435,1-10 0,6-3 0,2-8 0,6-1 0</inkml:trace>
  <inkml:trace contextRef="#ctx0" brushRef="#br0">10522 12496 8070,'14'-6'-42,"2"4"67,3-2 0,-8 4 477,3 4 0,-3 6-57,3 9 0,-6 4-221,-3 11 1,-4 2 6,-1 7 1,0 1-162,0 3 0,0 2 75,0 3 1,0-4-472,0-10 1,0-5-30,0-10 0,2-4-883,3-9 953,-4 3 1,10-18-118,-6 0 1,0-12-547,-5-7 948,0-9 0,-13-3 0,-3-7 0</inkml:trace>
  <inkml:trace contextRef="#ctx0" brushRef="#br0">10607 12582 8012,'6'-8'-869,"2"1"1434,6 7-300,1 7 0,-1-4-17,0 6-342,0-6 0,0 8-47,1-6 0,-6 5-864,1-6 365,-7 1 640,3-5 0,-6 0 0,0 0 0</inkml:trace>
  <inkml:trace contextRef="#ctx0" brushRef="#br0">10806 12269 8004,'8'1'740,"-3"4"-490,-4 3 0,-1 13 28,0 2 1,5 6-107,0 4 0,-1-2-82,-4 7 0,0-5 101,0 5-113,0-6 19,7-4 0,-6-2-599,4-7 412,-3 0 1,-1-11-1006,4-4 745,-4-2 1,6-4-38,-7-2 0,1-6-147,4-9 0,-3-5 242,2-9 1,-2 2 291,-2-7 0,0 5 0,0-5 0,0 6 27,6-9 0,-3 9-107,7-6 0,-5 7 237,4-2 0,1 3 187,4 1 0,0 7-12,0 3 1,1 8 154,-1 2 0,5 5-143,0 0 1,0 4 42,-5 4 0,5 4-208,0 7-101,0 5 95,-5 2 0,-1 7-427,-4-1 107,-3 1-114,-6 5 1,0-2-307,0 6 1,0-5 145,0 5 0,-6-7 421,-3 3 0,-4-4 0,-1-2 0</inkml:trace>
  <inkml:trace contextRef="#ctx0" brushRef="#br0">10891 12482 7936,'10'-6'148,"-1"-4"1,1-4-12,4-5 1,0 2-111,0-7 0,5 7 93,0-2 0,0 0-124,-5 4-114,1-2-323,-1 16 1,-6 2-67,-4 13 300,-8 7 108,-10 7 0,-2 7-103,-3 3 142,-3 3 1,6 2 18,-3-1-18,3 1 1,2-5 87,0 0 0,6-7 275,3 3 1,-1-15 141,1-5-101,0-10 0,12-4 147,2-9-402,4-10-97,7-9 1,-2-2-184,5-4 0,1 0 133,4 0 1,1 1-133,-1 5 1,-6 4 188,-3 0 0,-3 7 0,-2-3 0</inkml:trace>
  <inkml:trace contextRef="#ctx0" brushRef="#br0">10920 11956 7936,'1'-8'0,"4"3"-252,-3 4 171,4 1 1,-6 6 622,0 4 1,5 10-93,-1 9 0,3 7-56,-3 11 0,0 10-64,5 9-288,-6 4 1,5-1 215,-3-2 0,-4 7-2057,4-3 1671,3 3 42,-6-3 1,6-7-104,-4-7 1,-1-13-67,7-11 1,-5-9-265,4-5 0,-4-10 114,4-4 1,-4-12-35,5-7 0,-7-8 439,1-11 0,4-16 0,0-9 0</inkml:trace>
  <inkml:trace contextRef="#ctx0" brushRef="#br0">11289 11928 7936,'8'0'635,"5"0"0,-12 1-529,4 4-109,-3-4 255,-2 12 1,5-3 213,-1 9 0,1-2-300,-5 7 0,-5 1-191,1 8 0,-8-1 99,3 6 0,-4-1-171,-1 6 0,0-5-141,0 0 213,6-6-155,1 2 1,7-12-241,0-3 1,0-8 122,0-1 0,2-7-47,3 2 1,4-12 71,10-7 0,-3-8-50,3-11 0,-2 1 193,2-6 0,-3 7 97,3-2 1,-3 3 8,-2 1 18,0 7 1,1 3 522,-1 10-188,-6-4-75,-2 11 0,-6 7 112,0 9 0,0 12-129,0 2 1,-6 7-1,-4 8 1,-2-6-134,-3 1 0,1 0-117,0 5 1,0-7 51,-1-3-81,1-3 54,6-7 1,0 0-148,4-9 1,2 4-21,-3-9-212,4-2 201,1-1 56,6-6 106,2 0-45,6 0 20,-6 0 0,5 0 190,-4 0-186,-2 0 1,-1 2 204,-6 2-79,0 4 0,0 2-43,0-1 0,0 5 118,0 5 1,0 7-89,0-3 0,-5 4 15,0 2 0,1-6-40,4 1 48,0-7 14,0 4-368,0-7 174,0-6 1,6-8-848,3-10 629,4-15 0,1-2-159,1-15 0,-1 2-172,0-7 1,-1 1 308,-4-1 1,2 2 307,-6-2 0,6-4 0,-3 1 0</inkml:trace>
  <inkml:trace contextRef="#ctx0" brushRef="#br0">11545 11942 7936,'10'0'0,"-1"0"0,-4 0 0,4 0 98,-5 0 1,7 6 184,-7 4 1,3 4 243,-3 5-402,-2-3 0,4 10 90,-6-2-34,0 3-36,-6 8-73,4 1 1,-10 2-56,2 0 1,-2 0 69,-3 4 0,0 3-84,-4 2 0,3-3-134,-3 4 1,-2-4-386,2-1 0,2-7-594,8-3 490,-4-3-78,5-8-29,0-8 727,2-7 0,0-26 0,-2-5 0</inkml:trace>
  <inkml:trace contextRef="#ctx0" brushRef="#br0">11531 12368 7936,'24'-27'-21,"-1"4"0,-4 1 51,5 3 0,-5 3 215,5-3 0,-7 8 320,2 1-284,-3 7-233,-8-3 0,-2 7-153,-6 4 1,-6 5-366,-4 9 0,-7 3-506,-2 6 699,-6 1 1,7-1-263,-5 1 411,5-7 1,2 3 127,7-6 0,-1 0 0,3-5 0,0-6 0,9-3 43,3-10 1,1-3 138,3-6 0,4 4 412,-4 1-330,4 6 147,-5-10 176,5 11-367,-5-4 1,-1 12-46,-2 4 1,-3 4 63,-2 5 0,0 3 7,0 7 0,-5 1 175,0 3-15,-6-3-145,10 5 0,-6-7 336,7 0-318,0-5 1,2-3-181,3-6-50,3-6 0,6-3-146,0-10 0,7-9-502,2-10 0,6-10 599,4-9 0,3-6 0,7-8 0</inkml:trace>
  <inkml:trace contextRef="#ctx0" brushRef="#br0">12086 11871 7921,'7'6'521,"6"8"-311,-3 10 1,-3 9 85,3 5 0,-7 9-69,2 6 119,-4 8-1448,-1-9 1236,0 10 1,0-13-68,0 3-270,0-3 60,0-13 0,2 4-311,3-7 1,-4-6 78,4-8 0,-3-3-881,-2-2 878,0-6 1,0-10 512,0-12 0,0-7-135,0-7 0,0-7 2,0-1 0,-7-13 0,-1-2 1</inkml:trace>
  <inkml:trace contextRef="#ctx0" brushRef="#br0">12256 11956 7976,'29'-28'-57,"-3"-1"49,-2 1 0,3-1 80,-3 1 96,3 6 1,1-4 223,0 8-47,1-1-121,-7 4-154,-2 1 0,-5 6-84,-1 3 1,0 4 53,0 1 1,-6 6-193,-3 4 1,-3 7 185,-2 2 1,4 6-106,1-1 0,0 4 216,-5 6-129,0-4 4,0 11 1,0-5 160,0 7 10,6 6-88,-4-5 1,9 14 39,-7-6 1,1 7-16,-5-7 1,0 2 8,0-2 0,0 2-89,0-7 1,-1 0-144,-4-4 0,2-2-64,-7-3 8,1 3 191,-5-11 1,-1-2-437,1-9 226,0-3 1,0-8-746,-1-3 615,1-4 0,-5-8-161,0-8 1,-6-7-545,1-11 1005,4-3 0,-13-13 0,3-2 0</inkml:trace>
  <inkml:trace contextRef="#ctx0" brushRef="#br0">12313 11984 7942,'0'16'-100,"0"3"0,-2-1 417,-2 5-273,-4 1-5,-13 11 0,5-2-373,-3 10 153,-3-10-58,7 8 1,-6-8-175,7 0 1,1-6 284,4-8 0,-2-3 128,6-2 0,-6-6 0,3-2 0</inkml:trace>
  <inkml:trace contextRef="#ctx0" brushRef="#br0">12142 12326 7942,'16'-19'-162,"3"0"0,-1-5-127,5 5 0,1 0 296,4 5 1,-4 0 297,0-1-323,-7 8 1,4 0 17,-7 7 0,0 0 0,0 0 0</inkml:trace>
  <inkml:trace contextRef="#ctx0" brushRef="#br0">12569 11999 7942,'8'0'-491,"-2"0"618,-6 6 0,0 2 146,0 6 1,-6 7 338,-4 2 1,-2 4-408,-3 2 0,1-1-401,0 0 1,-5 1-650,0-1 491,-6 1 235,9-7 1,-6-2-909,3-5 530,3-1 227,-4-6 270,5-2 0,1-6 0,0 0 0</inkml:trace>
  <inkml:trace contextRef="#ctx0" brushRef="#br0">12356 12240 7942,'19'-4'0,"0"-1"0,6-6 0,-3 9-334,6-3 200,-5 4 22,3 7 1,-5 1-159,3 2 270,2 4 0,-10-5 0,5 6 0</inkml:trace>
  <inkml:trace contextRef="#ctx0" brushRef="#br0">12995 11757 8302,'-6'14'490,"3"2"-397,-7 3 0,1 3-102,-5 6 1,-5 3-89,0 2 0,-5 1-5,5 4 0,-4 3-232,4-3 0,-4-3-99,9-2 367,-3-9-33,15-4-266,-10-5 288,10-7-23,-4-2 0,6-8-14,0-2 1,0-4 42,0-7 0,6 1 154,4 0 1,2 5-75,2-1 1,1 5 158,-1-4 1,0 6 18,0-2-20,0 3-163,-6 2 1,5 7 344,-3 2-137,-4 10-1,6-3 0,-10 11 82,3-4 1,-4 3-91,-1-3 1,0 4 116,0-3 0,0 3-147,0 1 1,-1 1 10,-4-1 1,3-4-32,-2 0-24,2-7 0,2 8-335,0-6 130,0 6 69,0-9 0,2 0-1027,2-7 687,4-5 1,2 0-65,-1-8 0,1-7-254,4-13 0,-1-6 321,-4-13 1,4-6 343,-4-3 0,4-16 0,1-4 0</inkml:trace>
  <inkml:trace contextRef="#ctx0" brushRef="#br0">13166 11643 7942,'14'0'-56,"-6"7"1,-3 7 480,-10 9-240,4 4 1,-17 8 34,4 3-363,-10 3 94,9 2 0,-12-2 200,3-3-102,3 9 0,1-15-37,6 6 1,-1-13 20,1-6-32,6-3 0,4-10-125,8-6 0,6-13-445,9-10 220,-3-4 195,10-2 0,-3 2-170,5 4 46,0-4 255,-5 11 0,3-4 28,-2 5 1,-3 3-6,-2 2 1,-4-1 210,0 6 1,-6 1-83,1 4 0,-7 6 152,1 4 1,-2 7 643,-2 2-397,-6 6-295,-2 4 0,-8 5-12,-3 4 0,-3 8-279,-6-3 0,2 2-368,-2-2 0,3 5 159,-9-1 1,6-6-431,4-8 697,-3-3 0,12-1 0,-6-1 0</inkml:trace>
  <inkml:trace contextRef="#ctx0" brushRef="#br0">13195 12169 7942,'22'-22'0,"3"3"-615,-6 10 301,6-4 1,-9 11 371,3-2 30,-10 2-22,4 2-274,-11 0 1,4 6 207,-6 4 0,0 9 0,-6 3 0,-2 6 0</inkml:trace>
  <inkml:trace contextRef="#ctx0" brushRef="#br0">13109 12226 7938,'7'35'-388,"-6"-5"1,12 11 460,-12-11 1,10 9 901,-6-5-628,0 5-221,1-9 0,-4 5-238,2-7 0,0 1-66,0-1 0,-2-6-300,3-3 1,-4-3-214,-1-2 340,0-6 0,0-8 351,0-9 0,0-10 0,-6-3 0,3-7 0,-7 1 0,7 6 0,-3-5 0,6 6 0,0-2 0,0-3 110,0 7 0,6-4 236,4 4 1,4 0 1,5 5 1,-2-1 225,7 1 0,-7 0-213,2 0 0,3 4 48,2 1 1,-2 6-109,2-2 1,-7 3-125,2 2 1,-5 2-84,-4 3 0,1 4 59,-6 10 1,-4 3-203,-10 7 1,-2 5 13,-13 4 1,0 5-115,-4 4 1,-1-3-135,1 4-533,0-4 587,-1-8-60,7-1-25,8-13 1,9-11-385,10-15 1,9-12 697,10-17 0,-4-4 0,1-5 0</inkml:trace>
  <inkml:trace contextRef="#ctx0" brushRef="#br0">14119 11714 7965,'1'-6'531,"4"6"1,-2 8 50,7 11-315,-7 3 0,5 13 94,-4 3 0,0 7-124,5 3 0,-6 7-14,2 2 0,-2 0 14,2 4 0,-2-4 0,6-5 0,-4-4-14,5-10 0,-7-5 14,2-9 0,1-4-1145,-1-6-2519,-1-6 1229,-4-1 1427,-6-26 771,-2 1 0,-12-23 0,-2 5 0</inkml:trace>
  <inkml:trace contextRef="#ctx0" brushRef="#br0">14104 11856 7958,'21'-14'-26,"6"5"13,6-1 1,7 2-50,-3-1 1,0-2-22,1 6 0,-7 0 931,2 5-351,-3 0-126,-1 7 0,-7 1 166,-3 6 0,-3 6-206,-2 4 0,-6 5-70,-3 4 0,-4 5-75,-1 9 1,-8 0-1,-6 10 1,-2-5-1191,-7 5 847,-1 0 156,-5-13 1,-4 5-1833,0-6 942,-6 0 891,2-13 0,-2 3 0,-1-10 0,1 4 0,1 2 0</inkml:trace>
  <inkml:trace contextRef="#ctx0" brushRef="#br0">14858 11615 7928,'0'14'-166,"0"8"28,0 7 1,0 7 1450,0 11-806,0 4 0,-5 7-1378,1 4 1258,-8-4-238,11 6 0,-10 0 105,6-2 1,0 1-52,5-16 0,5-5 2,0-9 0,7-5 34,3-4 0,0-4 141,9-5 1,0-8 110,4-2-131,1-3-195,5-2 0,3-7-294,5-2 176,1-4-204,0-1 0,10-5-122,4 0 1,-3-1 142,-7 1 0,-5 8 136,-9-4 0,5 11 0,-13-4 0,-5-3 0,-5-5 0</inkml:trace>
  <inkml:trace contextRef="#ctx0" brushRef="#br0">10749 15567 7972,'0'-14'690,"0"0"-112,0 6 23,0 1-272,0 7-50,0 0-120,0 7 0,5 5 56,0 7 0,-1 13-22,-4 1 0,0 8 0,0 6 0,0 4-76,0 6 1,0 0-146,0 0 1,0-1-5,0 1-793,0-6 783,0-2 0,0-11-195,0 0 1,0-5-88,0 5 1,0-8-270,0-2 0,2-6-480,3-7-421,-4-1 1494,12-6 0,-5-8 0,6-8 0</inkml:trace>
  <inkml:trace contextRef="#ctx0" brushRef="#br0">11048 15368 7972,'8'-14'0,"4"0"0,-4 6 0,2 14 127,-1 13 1,-6 6 227,2 4 1,1 7-120,-1 7 1,4 1 118,-4 8 0,6 2 100,-1 7-1626,-4 4 1319,7 6 0,-5-5 71,6 1 0,-5-6-249,1 6 0,-6-7 85,6 1 0,-7-2-43,2-2 0,-2-5-297,2 0 1,-4-11 125,4 2 0,-3-17-276,-2-2-665,0-6 1761,-7-11-1042,6-7 1,-12-11 380,4-12 0,-10-7 0,-3-13 0</inkml:trace>
  <inkml:trace contextRef="#ctx0" brushRef="#br0">10849 14671 7971,'-8'-30'0,"3"7"0,-3 7 429,-1 6-205,2 4-10,-5 6 0,4 13 56,-7 6 1,1 7-4,0 8 0,-2 4 14,-3 9 1,-3 4-66,-6 5 1,-1 6-340,1 0 0,-2 10 304,-3-1 1,7 2-113,-2-7 1,4-2-287,1-8 143,2-5 104,1-2 0,8-6-884,-2-1 452,9-5-10,-1-9 1,1-8-318,1-5 1,1-7 302,7-4 0,4-12 426,6-11 0,1-15 0,-1-17 0</inkml:trace>
  <inkml:trace contextRef="#ctx0" brushRef="#br0">10792 14771 7971,'16'-5'0,"2"0"0,-2 2 516,3 8-146,3 9-13,0 2 0,8 12 136,4 1 1,7 1-237,6 8 0,7-7-38,-2 3 1,2-6-71,-2-4 1,2 1-147,-7-6 0,-4 0-69,-6-5 0,-5-4-291,1-1 0,-9-4-1130,-5 4 769,-3-6 253,-2 4 465,-6-1 0,-2 8 0,-6 8 0</inkml:trace>
  <inkml:trace contextRef="#ctx0" brushRef="#br0">10479 15794 7971,'-14'8'-96,"-1"-1"1,8-14 144,2-2 490,3-4-169,2-7-108,7-2 0,2-8-213,10-4-101,9-2-21,15-7 0,1 7-4,4 3 0,-4 4-171,-1 6 0,-2-2 248,-3 6 0,3 0 0,-5 4 0</inkml:trace>
  <inkml:trace contextRef="#ctx0" brushRef="#br0">11133 15382 8251,'20'-5'355,"4"1"1,9-1 721,5 5-400,3 0-560,2 0 0,0-5-288,-1 0 1,6 1 244,-1 4-401,13-7 0,-1 0 1,12-8-1</inkml:trace>
  <inkml:trace contextRef="#ctx0" brushRef="#br0">12100 16619 7971,'-7'-13'0,"-2"4"-188,-4 3 37,5 6 689,2 0 58,6 0 1,0 6-206,0 3 0,2 4-154,2 1 1,6-4-138,9-1 1,1-6 91,4 2 0,8-5 39,-4-5 1,10 2-902,0-6 0,-3 1-268,-2-2 1,-5 4 50,-4 6 0,-8 0 529,-7 0 1,-9 6 357,-4 4 0,-11 9 0,-13 4 0,-7 6 0,-3 4 0,-1-1-22,1 6 1,3-2-11,7 2 1,1 1 250,3-6 1,-1-1 330,6-8 0,1-4 214,9-6 1,3-4 83,6-1-737,0-5 203,12-4-217,4-8 0,14-11-72,3 0 0,4-5-226,5 5 1,-4 2-536,0 7 1,-8-1 735,-1 6 0,-7 1 0,-8 4 0</inkml:trace>
  <inkml:trace contextRef="#ctx0" brushRef="#br0">12313 16562 7971,'28'-14'0,"6"6"305,-1 3 1,5 4-77,-5 1 1,5 6-155,-5 3 1,0 4 93,-4 1 1,-3 5-138,-2 0 1,0 0 145,-10-5 1,2 2-6,-11 3 1,4-3-43,-4 3-126,0-3 132,-12 4 0,-1-2-102,-6 5 1,-6-4-156,-4 5 1,-8 0-98,-1 4 0,-6 1-19,1-1 0,-2-1-212,2-3 1,5-4-331,9-6-124,4-6 902,12-2 0,14-18 0,10-4 0</inkml:trace>
  <inkml:trace contextRef="#ctx0" brushRef="#br0">13621 15695 8110,'-6'-29'283,"-2"6"-283,-6-1 0,4 7 1187,1-2-712,5 3 0,-8 3-97,2 4 1,-7 3-149,-2 6 0,-6 1-345,1 4 0,-4 9 122,-6 10 1,4 9-29,-3 5 15,3 3 39,-5 8 1,10-6 113,-3-1 1,10-4-63,4-5 1,6-7-213,8 2 0,0-7 133,0 2 1,8-5 31,6 1 1,2-4-252,8 0 100,0-8 55,-2 6 1,5-7-291,-4 4 134,-2 3 15,6-6 0,-12 8-68,4-1 0,-9 6 121,-5 4 1,-4 5 35,-1 4 0,-8 3 56,-6 7 1,-2-2-24,-7-3 0,5-4 243,-1-5-80,-3-1-54,6-6 1,-4-3 282,6-9-129,-1 2 146,7-10 124,-4 4-360,10-6 0,-2-1-40,8-4 0,4 3 34,6-2 1,1 2-27,-1 2 1,0 6-162,0 4-49,0 9 177,1 3 0,-6 8-250,1 3 255,-7 10 54,3 1 0,-4 13 154,2 0 1,-2 11-437,3 8 0,-4 4 349,-1-4 1,-2-36-1,0 0 181,-3 36 0,0 2 371,5-2 1,0-5 389,0 0-532,0-7-251,0-13 0,6-8-1091,4-10 390,9-3-524,9-14 0,12-4 909,12-12 0,-2 0 0,17 0 0,2 0 0</inkml:trace>
  <inkml:trace contextRef="#ctx0" brushRef="#br0">13777 15439 8110,'-7'6'234,"2"4"0,3 4 8,2 5 0,5-2 299,0 7 0,4-7-196,-4 2-2007,6-3 712,-3-2 430,6-6 0,7-1 520,2-7 0,-2-13 0,-1-3 0</inkml:trace>
  <inkml:trace contextRef="#ctx0" brushRef="#br0">14147 15297 8805,'-1'14'492,"-4"0"1,-3 5-64,-6 0 0,-2 6 19,-3-1 1,-3 8 231,-7 1 0,1 6-591,-1-1-993,-5-3 1006,4 6 0,-11-9-457,3 6 186,-3-7 167,4 4 1,-2-13-95,6-3-38,6-9 206,6-4-278,7 0 58,6-4 0,3 4 139,10-6 0,9 0 587,10 0-582,9-6 5,-3-2 0,11-8-532,-3-3 251,3-3 133,2-13 0,0 5-308,-1-3-34,1 3 122,-7 2 0,4 1-150,-7 3 0,-6 4 72,-8 5 1,-5 6-603,-5-1 815,-2 7 0,-15-3 232,-6 6 0,-7 0 0,-7 0 390,-1 0-390,7 0 0,-5-6 0,4-4 0,0-4 0,0-5 0,1-8 0,-2-6 0,3 0 0,7 4 0,2-4 0,2 0 0,4 5 0,6 4 0,0 6 481,0-1 951,0 10-887,0 3-179,6 6 1,0 6 204,4 3 0,2 12-170,-2 7 0,-4 9-49,-1 10 0,1-1-159,-1 6 1,0 0-179,-5 5 1,0 0-1473,0 0 1245,6 0 211,-4 0 0,4-5-558,-6 0-210,0-13 357,0 9 1,0-25-1368,0 1 1186,0-7 593,0-9 0,-6-1 0,-2-7 0</inkml:trace>
  <inkml:trace contextRef="#ctx0" brushRef="#br0">13891 15666 8110,'-9'2'-272,"-1"3"0,1 3 410,-5 6 0,4 2 253,1 3 0,-1-4-297,-4 4 0,1-1-218,4 1 0,1-8-605,3 3 335,4-3 163,-6-3 0,9 3-127,3-6 1,2 0 253,8-5 0,-1 0 23,0 0 0,5-12 104,0-2 1,2-9-88,-3-1 0,5-5 64,5-4 0,-4 3 0,-1-3 0,0 5 0,0 4 0,4-3 0,-11 11 0,4 1 0,-5 5 0,-7 7 0,-2-3 0,-8 17-17,-2 3 1,-4 5 16,-7 0 0,1-2 263,0 7-82,0-1-76,0 0 0,-1 2 330,1-6-187,0 0 4,0 1 1,4-9 482,1 4-209,6-4-267,-10 3 0,11 0-78,-2 0 1,-3 1-2,3-1 0,-3 0-301,3 0 104,2 7 19,-4-5 1,4 10-18,-3-2-120,4 3 239,-6 1 0,7-4 3,0 0 0,0-5-87,0 4 0,7-5-103,2 1 0,4-5 68,1-5 0,2-2-135,3-7 0,-2 0-686,7 0 401,0 0 271,4-7 1,-1 0-711,-3-8 432,-4 1 127,1 0 1,-10 0 314,3-1 0,-9 1 0,1-6 0,-6-2 0</inkml:trace>
  <inkml:trace contextRef="#ctx0" brushRef="#br0">14076 15979 8110,'-14'19'40,"0"0"0,1 5 193,3-5 0,-2 6-39,2-1 1,-2 1-133,-3-1 1,3 1-359,2-6 214,-2 0 41,10-11-39,-10-2-85,10-6 237,-4 0 1,6-8 17,0-6 0,0-2-45,0-7 1,6-6-152,3-4 1,6-7-115,4 3 1,-2-11-279,7-4 1,-5-3 326,4-2 0,-5 0 0,2 0 0</inkml:trace>
  <inkml:trace contextRef="#ctx0" brushRef="#br0">14289 15311 8110,'8'0'-14,"-2"0"-55,-6 6 17,-6 2 1,3 13 816,-6 3-302,-1 9-313,-4-3 0,-5 11-87,0-3 0,-5 1-29,5-1 0,0-3-136,5-7 1,5-1-2,-1-3-381,7-4-52,-3-12 309,6-1 72,0-14 1,6-2-205,3-10 282,4 3-35,8-11 0,-4 7-19,7-4 0,-5-1-16,4 6 1,-5 0-28,1 5 0,1 1 327,-1 3 582,0 4-260,-5 6 692,1 0-607,-8 6-286,0 9 1,-7 7 554,0 6-426,0 7-105,-7 1 1,0 4 20,-8 2 0,-4-2-237,0 7 0,-6 2-172,1-1 0,-2-6-184,-3-4 0,2-1-458,4 0 1,-3-8-1027,7-10 923,0-10 442,5 4 0,0-13 393,0 0 0,-7-19 0,-1-11 0</inkml:trace>
  <inkml:trace contextRef="#ctx0" brushRef="#br0">14076 15880 8110,'21'-8'0,"2"2"475,10 6 1,-1 7-78,6 8 0,-6 5 509,1 9-395,-3-1-273,-2 0 1,1 1-290,-1-1 0,0-1 50,1-3 0,-1 3 0,1-5 0</inkml:trace>
  <inkml:trace contextRef="#ctx0" brushRef="#br0">14503 15723 8110,'0'-14'-1761,"0"0"1540,6 0 1,2 3 715,6-4-180,0 4 0,7-9-67,2 6 0,6-2-59,4-3 1,3 2 5,7-7 1,-5 2-402,0-2 1,-7-1-592,3 6 1,-11 0 623,-4 5 0,-9 4 173,-6 1 0,-2 5 0,-8-2 0,-8 6 0,-9 0 0</inkml:trace>
  <inkml:trace contextRef="#ctx0" brushRef="#br0">14730 15396 8110,'-6'8'0,"4"5"-218,-3-4 0,5 9-243,5 1 0,-2 12 533,7 2 1,-1 7 499,5 3 1,1 6-428,-1 3 1,-5 3 60,1 2 1,-7-7-356,2-2 1,-2-4-51,2-1 0,-4-9-46,4-5 0,-5-2 250,-5-8 0,2-2 1,-6-7 1,-1-4 33,-4-6 0,4-2-72,1-2 1,-2-6-133,-8-9 166,9-3-2,-9-6 0,12-6-603,-8 1 295,7-6 84,2-4 1,6-3 223,0-6-227,0 0 1,6-5 0,2 0 0</inkml:trace>
  <inkml:trace contextRef="#ctx0" brushRef="#br0">14929 15411 8110,'21'-15'-1902,"-6"6"1682,4-1 1,2-4 219,-2-5 0,5-4 175,-5 4 1,4-7 305,-4 3 0,0 2-576,-5 2 18,1 3 41,-1 2-154,-6 0-52,-2 6 261,-6 2 1,0 12 0,0 3 1,-6 10 18,-4 5 0,-2 3-23,-3 1 0,-4 6-12,0-1 0,-4 0 36,4-5 0,1-1 428,9-3-219,3-4-220,6-5 28,0-7-62,6-2 1,3-8-113,10-2 1,-1-4 6,5-7 1,-4 0-256,5-4 0,-7 3 194,2-3 0,-3-2 171,-2 2 0,-6 5 0,-3 5 0,-3-1 0,-2 2 0,0 2 0</inkml:trace>
  <inkml:trace contextRef="#ctx0" brushRef="#br0">15071 15340 8110,'-14'4'0,"0"1"0,1 6-1167,4-1 586,-4 2 366,11 9 0,-4 1 1472,6 6-438,0 7-457,0 1 1,-1 13 6,-4 3 0,3 4-181,-2 1 0,-3-1-249,2 1 0,-6-1 57,2-4 0,3-3-343,1-7 1,-1-1-1354,1-3 885,0-3 327,5 0 488,-6-11 0,4 9 0,-4-11 0</inkml:trace>
  <inkml:trace contextRef="#ctx0" brushRef="#br0">15000 15866 8110,'27'-42'-310,"-3"5"0,3-3-391,-4 7 1,-1 0 694,2 4 1,-2 2 180,2 4 1,-4 2-235,-5 7 0,-3 0-336,-2 0 395,-4 6 0,-6-5 0,0 11 0,-2-4 0,-2 6 0,-10 6 0,-9 2 0</inkml:trace>
  <inkml:trace contextRef="#ctx0" brushRef="#br0">15157 15510 6179,'0'14'0,"0"1"0,0-1 0,1 6 169,4 4 1,-4 4 73,4 6 1,-3 0-177,-2 4 0,0 2-135,0-7 1,0 5-267,0-5 0,0-5 190,0-4 0,-5-5-161,0 5 305,-6-13 0,3 14 0,-6-9 0</inkml:trace>
  <inkml:trace contextRef="#ctx0" brushRef="#br0">15057 15951 8110,'14'6'-888,"0"8"0,-4 4 1675,-1 5-231,-5-5-523,8 9 1,-10-12-345,3 4 1,-2-3-157,1-2-168,-2 1 635,4-7 0,-6-2 0,0-12 0,0-4 0,0-9 0,0 3 0,0-11 0,0 4 0,0-3 0,0 3 0,0-2 0,0 6 0,7 0 0,2 4 0,4 3 0,1 2 0,2-1 0,3 6 0,-2 1 0,7 4 0,0-5-156,4 0 161,0 1 3,-6 4 522,5 0-234,-11 0-13,5 0 0,-13 6 115,-4 3 0,-5 6-157,-9 3 0,-2 0 106,-17 6 1,4-1-111,-8 6 0,7-6 8,3 1 1,5-2-160,-1 2-134,10 3 392,3-11-1617,6 4 590,6-12 385,8-2 298,2-6 0,17-12 0,-3-4 0</inkml:trace>
  <inkml:trace contextRef="#ctx0" brushRef="#br0">15967 14970 8110,'8'-29'0,"4"6"0,-2-1 0,7-4-294,2-6 0,5-3-84,-5 3 1493,0 1-429,1 5-381,-10 6 0,9 1 622,-10 7-447,-2 0 248,-1 6-124,-6 1-431,0 7 1,-11 2-114,-3 3 0,-15 4 32,1 10 1,-15 8-227,1 6 1,-4 5 7,3-5 0,2 5-98,3-5 0,5 1 70,9-6 211,-3 0-81,18-5 0,-8 2-31,12-6 0,0 0 45,5-5 1,2 0 153,2 0 1,6 1-115,9-1 1,-2 0-128,7 0 1,0 0 15,4 1 1,-4-1-231,-1 0 1,0 5-146,0 0 377,-2 6 51,-7-9 0,-6 11-56,-3-3 1,-5 3 67,-5 1 1,-8 5 126,-6 0 0,-6 2-140,1-2 0,2-3 123,-2 3 0,7-4 8,-2-5 98,3-4-178,8-6 71,-4-6-48,10-2 9,-4-6 1,7 0 89,4 0 1,3 0-65,6 0 0,2 2 17,3 3 0,2 3-102,2 6 1,3 8-4,-7 6 1,4 7-126,-4 8-45,0-7 197,-11 12 1,3-6 156,-6 10-1052,0 4 879,-5-6 0,0 7-30,0 0 1,-2 5 240,-3-1 1,-3-1 666,-6-8 0,5-3-627,-1-6 0,7-8-7,-2-7-409,4-6 1,2-15-566,4-7 0,5-15-20,8-13 1,5-15-113,5-14 1,0-6-1986,1-8 2844,-7 6 0,6-1 0,-9 0 0,-3-7 0</inkml:trace>
  <inkml:trace contextRef="#ctx0" brushRef="#br0">16550 14472 8110,'0'-20'-196,"0"4"-49,0-3 0,-2 3 398,-2 2 0,0 1 380,-5 4 0,-5-2 40,-5 6-113,0 0-354,-2 5 1,4 2-76,-7 3 0,2 3 138,-2 6 1,2 6-7,3 4 1,5 1-27,0-1 0,1 3-78,8-3 1,1 1-2,4-1 1,6 2-221,4-2 1,7-3-261,2-2 293,6-4 50,-3-7 1,7 0-362,-1-3 209,1-4 78,-1 6 1,0-7-74,1 0 1,-7 5-72,-3-1 198,-10 7 1,-2-3 432,-7 6-175,-13 7-96,4-5 1,-18 6 358,3-3-207,-3 3-27,-8 0 1,10-1 140,-3-7 0,7-2-121,-2-2 1,10 1 146,-1-6-280,3-1-282,3-4 0,5-1-598,12-4 0,2-9 419,13-10 0,1-3-1060,8-1 660,-3 0 622,11-1 1,-4 1 0,5-1 0</inkml:trace>
  <inkml:trace contextRef="#ctx0" brushRef="#br0">16649 14543 8110,'8'-8'-37,"-1"-4"1,-6 10 64,4-2 0,-3 4 199,2 4 10,-2 10-59,-2 9 1,0 5 9,0 0 32,0 1-101,0 6 1,1-5 47,4 3 1,-3-5-30,2-4 1,4-5-186,2-10 0,-2 2 58,1-6 0,1-2-166,4-7 1,-5-6-165,1-9 200,-1 3 59,-1-10 0,3 3-154,-6-5-3,6-7 136,-9 5 0,9-3-178,-6 9 0,-1-1 147,-4 6 1,2 2-32,3 7 142,-4 4 0,5 9 152,-6 7 1,0 7 422,0 16-261,0-3-181,0 5 1,0-8 265,0-4-265,7 4-163,-6-11 1,12 3-223,-4-9 152,4 2 1,1-10-318,1 2 0,-1-8 86,0-6 1,-5-2-160,1-3 1,-7 1-177,2 0 666,-4-7 0,-1 6 0,7-12 0,1 5 0</inkml:trace>
  <inkml:trace contextRef="#ctx0" brushRef="#br0">16962 14472 8110,'5'-9'0,"0"-1"0,1 7-876,-1-2 439,-4-2 484,6 5 346,-1-4 0,-3 6-120,7 0 1,-7 6-38,1 3 0,3 6-32,-2 4 1,-1 4 5,-4 10 0,2 5 160,3 10-191,-4-4-34,6 11 1,-7-9 33,0 6 38,0-6-240,0 9 0,0-6-171,0 3 0,4-4-29,1-10 0,1-4-732,-1-5 350,-3-7 277,4-8 1,-6-11-237,0-12 200,0-7 81,-6-19 0,2-1 283,-5-7 0,0-6 0,-6-1 0,1-7 0</inkml:trace>
  <inkml:trace contextRef="#ctx0" brushRef="#br0">16991 14401 8110,'6'-22'0,"2"2"0,6 5 0,2 6-63,3-1 241,-3 7 26,4-3 1,-4 8 215,3 2 0,-5 4-146,0 6 0,-1 7-15,-8 3 0,-1 2-38,-4 3 0,-1-1 0,-4 1 0,-4 4-92,-10 0 1,3 0-153,-3-4 1,3-7-780,2-3 392,0-3-350,6-2-740,-5-6 1031,5-2 1,0-8-56,4-2 0,2-4 524,2-6 0,0-1 0,0 1 0,2 1 0,2 4 0,4-4 0,13 12 0,-4-10 0,7 6 0,0-6-4,10 9 0,-2-9 119,6 7 1,-7-7 55,3 1 1,-4-3 80,-2-1 1,1 0 81,-1 0 0,-6 1 88,-3 4 0,-5-4-344,-4 4 73,-4 2 174,0-5-572,-4 4 149,-2-7-75,-8 8 0,-6 0-87,0 7 0,-7 0 155,-3 0 1,-1 0 24,1 0 0,-1 2 70,6 3 1,0 4 210,5 10 1,1-2-56,4 7 0,3 0 325,6 4 0,0 1-135,0-1 0,6 0-173,3 1 0,9-7-30,1-3 1,1-5-146,-1-4 0,-1-4-368,5-6 1,-4 0 43,5 0 0,-7-8-212,2-6 1,-3-2-491,-2-8 524,0 1 279,-6-6 1,-1 1 234,-7-1 0,0 1 0,6 0 0,2-1 0</inkml:trace>
  <inkml:trace contextRef="#ctx0" brushRef="#br0">17502 14373 8110,'0'-8'-88,"0"3"66,0 10 1,0 4 426,0 10 1,0 3-7,0 7 1,0 6-121,0 3-101,0-4 1,2 6 177,3-7-148,-4-6 0,7-7 107,-3-5-277,-3-1 0,5-6 181,-2-4 1,-2-5-46,7-9 1,-7-2-560,2-17 221,3-2 146,-7-6 0,7-4-996,-3 3 547,-4 4 148,12-7 1,-11 15-172,2-2 0,-2 9 40,-2 0 1,2 8-965,2 1 1414,-2 7 0,4 3 0,-6 10 0,0 2-181,0 3 1,0-1 180,0 0 0,2 5 0,3 0 0,-2 0 168,6-5 1,-4 5 246,4 0 1,-4 0-16,5-5 1,-1 0 193,5 1 1,1-1-195,-1 0 1,2-4-50,3-1 0,-4-6-168,4 2-60,-3-4 60,-2-1 1,0-1-122,1-4 0,-1-4-76,0-10 1,-4 1-237,-1-5 1,-6 1-54,2-2 1,1-3-305,-1 3 1,0-1 184,-5 1 1,-5-6-217,0 7 1,-6-7-107,2 6 744,-4-3 0,-1-1 0,1 1 0,4 3 0,-2 4 0,6 5 0,0 1 0,5 0 0,0 4-1,0 1 62,7 6 1,0-4 286,8 7 86,-1 0 0,0 2 71,0 3-164,1-4-100,-1 12 0,0-5 161,0 6-297,-6 0 0,3 1 1,-6 0-108,-2 4 1,-3-1 61,-5 5 1,-3-4-168,-6 5 1,-2-2 75,-3 2 1,2 1-137,-7-6 1,7 0-124,-2-5 182,10 0-120,2-6 1,9-3 52,3-10 1,2-1-93,8-3 1,4-4 156,0 3 1,6-1-24,-1 2 1,-4 1 106,-1 3 1,2 4 273,-2-4-24,0 3-36,-5 9-222,-6 1 1,-2 11 722,-6-1-286,0 8-186,0-4 0,-5 6 109,0 1 0,-6-1-206,2 1 1,1-1-146,-1 0 1,5-5 70,0-4-227,2-4 0,4-7-1070,2-3 559,11-3 427,0-9 1,11-2 264,-7-10 0,6-10 0,-3-7 0</inkml:trace>
  <inkml:trace contextRef="#ctx0" brushRef="#br0">18270 14273 8110,'8'-19'0,"-3"0"0,-4 5 741,-1 5-251,0 6-47,-6-10 1,3 11 68,-7-2 1,1 4-345,-5 4 0,4 9-213,1 6 0,-1 1 119,-4-1 0,5-1-90,-1 5 0,7-10-581,-2 1 355,4-3 216,1-3 0,6 3-746,4-6 409,-4 0 141,6 1 0,-4-4-49,7 2 1,-1 0 191,0 0 1,0-1 8,0 7 1,-1-5 86,-3 4 0,-4 1 224,-6 4 0,0 5 410,0 0-374,-6 6-131,-2-9 0,-7 11 95,1-4 1,0-2-241,0-2 0,0-3-436,-1-2 244,1 0-70,0-6 1,6-3-160,3-10 1,4-4-430,1-10 1,0 1 848,0-5 0,6-1 0,2-5 0</inkml:trace>
  <inkml:trace contextRef="#ctx0" brushRef="#br0">18270 14458 8110,'14'0'-386,"5"0"-48,0 0 0,2 0 628,-2 0 1,3 0 672,6 0 1,-4 0-101,0 0-539,6 0 1,0-6 0,3-4-169,-3-2-31,-8-3-1,-1 1 0,-2 0-26,0 0 1,-5 0-20,-5-1 1,-6 6-330,2-1 0,-5 3 88,-5-3 1,-2-1-205,-8 6 0,0 1 170,-4 4 1,1 0 103,-5 0 0,5 0 23,-1 0 1,-1 4-17,1 1 1,0 6 5,5-1 1,4 7 349,1 2 0,1 1 440,-2-1 0,4-1 260,6 5 0,0-4-246,0 5 1,1-5-1258,4 5 259,3-7-37,6 4 0,7-12-964,3 1 994,2-7 54,3 3 0,-1-6-470,1 0 792,-1-6 0,1-8 0,-1-9 0</inkml:trace>
  <inkml:trace contextRef="#ctx0" brushRef="#br0">18825 14430 8110,'0'-15'-130,"0"1"1,0 0-171,0 0 1,0 0 452,0-1 1,0 1 345,0 0 1,0 4-185,0 1-419,0 6 10,-7-3 1,1 13 116,-3 8 1,-2 0 58,6 9 0,-5-5-26,6 5 1,-1-7-24,5 2 0,0 2-66,0-2 0,0-5-178,0-5 1,6-6 106,4 2 1,-2-3-128,1-2 1,1-8-82,4-6 25,0-1 198,0-11 1,0 3-50,1-5 0,-1 0 57,0-1 0,5 1 50,0-1 1,0-4 6,-5 0 0,5-7 138,0 3 0,0-5-33,-5 0 0,0-4 146,1 3 1,-3-1 127,-2 11-286,-4 0 12,0 11 248,-4 1 0,3 9 112,-10 2-62,-3 4-145,-6 6 0,0 8 16,-1 6-102,1 0-32,0 13 1,1-5 25,4 6 1,-4 2 16,4 4 0,1-3 38,-2 7 0,6 0-50,-6 5 0,7-1 241,-2 1-240,4 0-138,1-1 0,6 1-128,3 0 0,10-7 251,5-3-133,9-3 0,4-1 0,5-1 0</inkml:trace>
  <inkml:trace contextRef="#ctx0" brushRef="#br0">19436 14472 9116,'14'0'-170,"1"0"0,5 0 539,4 0 1,9 0-482,5 0 1,5 0-469,4 0 0,-4 0 580,-1 0 0,1 0 0,-7 0 0</inkml:trace>
  <inkml:trace contextRef="#ctx0" brushRef="#br0">19934 14316 8110,'14'0'299,"-5"-2"164,1-2 0,4 2-221,5-3 1,5 4-97,-5 1 1,6 0 90,-1 0 1,3 1 0,1 4 0,-6-2 29,-3 7 0,-3-2-29,-2 1 0,-6 4-1,-3-4 1,-5 4-304,-5 1 0,-11 7-569,-12 2 1,-7 10 258,-8 5 1,1 5-266,-1 4 1,0-4 640,1 0 0,5-1 0,3-5 0</inkml:trace>
  <inkml:trace contextRef="#ctx0" brushRef="#br0">20502 14444 8185,'16'-14'111,"3"-1"1,3-5-112,7-4 112,5 4 1,3-9 194,5 1 1,1-1-411,0-4 1,-7 8-390,-3 1 1,-4 7 20,-6-2 0,-7 5 180,-6 4 0,-9-1 291,-1 6 0,-6 1 0,-8 4 0</inkml:trace>
  <inkml:trace contextRef="#ctx0" brushRef="#br0">20645 14017 8110,'6'-8'-419,"-3"-3"-53,7 7 0,-6-1 434,6 5 0,-1 2 363,5 2 0,1 4-86,-1 6 0,0 7 136,0 3 1,1 4-42,-1 5 0,-6 4-134,-4 5 1,-2 6-33,-2-1 1,0 11-53,0-1 1,0 8-270,0-3 0,-5-2 156,1-8 1,-6-5-188,5-9 0,-1-3 80,1-7 0,2-6-42,-6-3 1,4-4-325,-5-6 0,6-3 191,-6-6 1,5-11-721,-4-3 713,-1-10 286,3-4 0,-6-21 0,5-9 0</inkml:trace>
  <inkml:trace contextRef="#ctx0" brushRef="#br0">20659 14259 8110,'8'21'257,"-2"1"0,-8 3-51,-2 3 1,-4-1 75,-6 11 0,3-5-45,-4 5 1,4-5-68,-8 5 1,4-6-106,0 1 1,1-3-480,0-1 234,0-7 175,6-8-1375,-5-1 1380,12-12 0,-6-7 0,7-10 0</inkml:trace>
  <inkml:trace contextRef="#ctx0" brushRef="#br0">20758 14430 8110,'22'1'41,"-3"4"0,2-3 178,-2 2 1,0-1 262,-5 2-59,0-3-538,1 4 1,-6-4-978,0 2 1092,-5-2 0,2 4 0,-6-6 0</inkml:trace>
  <inkml:trace contextRef="#ctx0" brushRef="#br0">20972 14216 8110,'14'-9'278,"0"-1"-40,7 1-123,-6 1 0,11-5-53,-7 4 1,0-2 145,-5 1 0,0-1-104,0 7 1,-1-3-64,-4 3-344,-2 2 1,-7-3-487,0 10 435,0 3 243,-13 6 0,2 5-430,-13 0 301,-6 13 29,0-9 1,-9 7 32,6-6 0,-1-2 132,6 2 0,6-4 545,3-5-90,3-1 66,8 0 0,5-6 26,13-3-273,5-4-25,14-7 1,4-2-494,0-6 165,7-7 1,-4 5 0,0-4-70,-3 6 1,-9 0-84,-5-1 0,-3 7-775,-2 4 1052,-6 2 0,-2 2 0,-6 0 0</inkml:trace>
  <inkml:trace contextRef="#ctx0" brushRef="#br0">21114 14330 8110,'8'0'-455,"4"0"1,-5 2 637,2 2 0,2 6 326,-6 9-76,0 3-235,-5 6 1,0 7 77,0 3 0,0 3 19,0 2 0,0-1 152,0 1 0,0 0-260,0-1 1,0-5-131,0-4 0,-5-3-245,0-2 140,0-6 78,5-7 0,-1-4 8,-4-6-30,4-1 7,-6-10 0,2-2 44,1-6 1,-1-7-687,5-2 1,-5-6-2073,1-4 2699,-1-3 0,-2-7 0,0 0 0</inkml:trace>
  <inkml:trace contextRef="#ctx0" brushRef="#br0">21085 14501 8110,'-8'14'-19,"-4"2"171,2 3 0,-2-2 160,-3 7 1,1-5 117,0 4 1,-5 1-251,0 5-119,-6-7 147,9 5 0,-4-12-676,5 4 250,1-3-580,6-8 798,2 5 0,0-5 0,-2 6 0</inkml:trace>
  <inkml:trace contextRef="#ctx0" brushRef="#br0">21199 14558 8110,'14'0'-129,"1"0"1,-6 0 249,0 0 0,1 4 229,4 1 0,-4 6-393,-1-1-153,1 2 196,4 9 0,6-5 0,2 4 0</inkml:trace>
  <inkml:trace contextRef="#ctx0" brushRef="#br0">21498 14003 7497,'0'24'424,"0"0"0,0 4 135,0 5-216,-7 7-196,6-10 1,-10 9-201,6-6 0,-6 1 138,1-6 1,3 0-121,-3 1 0,5-6-83,-4 1 0,4-6-352,-4 1 1,5-8 469,0-2 0,-4-6 0,0 4 0</inkml:trace>
  <inkml:trace contextRef="#ctx0" brushRef="#br0">21498 14231 8110,'27'-18'-30,"-4"4"1,4 3-150,-3-3 242,-4 6 40,1-5 1,-7 12 126,0-4 0,-4 3-28,-1 2-96,-6 0 1,4 2-1182,-7 3 490,-7 3 353,-1 6 1,-10 2-169,-1 3 330,-7-4 28,11 12 0,-11-11 222,7 3 28,0-3-209,11-2 263,2-6-139,6 4 0,6-10 130,4 3 1,7-8-195,2-2 1,7-11-221,-3 2 1,2-5-753,-1 0 913,3 3 0,-11-11 0,4 5 0</inkml:trace>
  <inkml:trace contextRef="#ctx0" brushRef="#br0">21810 13861 8088,'8'14'617,"-1"7"-427,-7 2 1,0 4 28,0 2 1,-5 4-80,0 0 0,-4 2-143,4-2 1,-6-3-242,1 3 1,3-3 202,-3-1 1,5-1-288,-4 1 1,4-7 166,-4-3 161,5-4 0,-8 0 0,4-1 0</inkml:trace>
  <inkml:trace contextRef="#ctx0" brushRef="#br0">21810 14088 8023,'7'-7'-178,"1"-6"1,1 11 930,1-2-703,-7 8 1,3 4-258,-6 6 0,0 1-163,0-1 228,-6 0 74,4 0 1,-6-1-160,4-4 1,-3 4-130,-2-3 292,2 2 0,7-2 101,0-1 173,0-6-158,0 4 0,7-7 153,2 0 1,4-2-109,1-3 1,0-1-155,1-3 0,-1-4-145,0 3 1,-5 3 162,1-3 39,-7 1 0,3-6 0,-6 1 0</inkml:trace>
  <inkml:trace contextRef="#ctx0" brushRef="#br0">21711 13932 8023,'0'14'0,"0"2"0,0 3 0,0 3 362,0 7 1,0-1-45,0 0 0,0 6 76,0-1 0,-6 5-62,-4-5 0,-1 6-69,2-1 1,-9-3-21,4-2 0,-3 2 0,2-2 1,-5 7-814,-4-2 0,-1-2 398,1 2 1,-3-11-823,4 1 0,1-4 104,-2-1 890,6-8 0,-8-3 0,3-4 0</inkml:trace>
  <inkml:trace contextRef="#ctx0" brushRef="#br0">21611 14401 8023,'35'-6'-987,"0"3"1009,3-7 1,-3 2 283,-7-1 1,-4-2-145,-1 6 1,-10-4 373,1 4-637,-3 0-220,-3 5 0,-3 0-582,-10 0 457,-3 6 253,-12 2 1,-2 11 192,-7 0 0,-6 7 0,5-11 0,-11 12 0,3-3 0,-1 6 0,1-2 0,5 2 0,9-11 0,4-1 120,5-9 55,8-3-76,0 1 1,9-7 781,3 0-438,9 0-295,14-19 0,4 5-153,6-10 0,0-3 62,4 3 0,-5-2-204,-4-3 1,0 5 292,-5 1-146,4 5 0,-16-2 0,4 6 0</inkml:trace>
  <inkml:trace contextRef="#ctx0" brushRef="#br0">21626 14430 8023,'14'6'0,"-5"8"182,1 10 1,-7 4 359,2 5 1,-4 4-268,-1 5 0,0 0-35,0-5 1,0 0-814,0-4 299,0-9-128,7 9-274,-6-17 316,12 4 1,-7-14 359,4-6 0,9-12 0,-4-10 0</inkml:trace>
  <inkml:trace contextRef="#ctx0" brushRef="#br0">21768 14515 7989,'0'16'0,"0"3"0,0 3 221,0 6 1,0-1 363,0-3 0,0 1-789,0-6 58,0 0 108,6-11 1,-3 3-688,7-6 326,-7-1 240,10-4 0,-10-7-492,6-8 350,1-5 301,-2-9 0,11-5 0,-4-3 0</inkml:trace>
  <inkml:trace contextRef="#ctx0" brushRef="#br0">21910 14501 7989,'0'14'0,"-2"6"44,-2 4 1,1 3 245,-7 1 0,1 2 179,-6 4 1,0-4-216,-4 3 1,1 2-33,-5-2 0,4-2-67,-5-7 0,0 1-141,-4-6 0,1 5 76,3-5 0,-1 0-123,6-5 0,0-1-37,5-4 84,6 4 165,2-12 0,7 6 117,4-7 0,11 0-313,12 0 1,7-8-128,7-6 1,6-7 223,-1-7-80,13-7 0,5-8 0,-25 18 0,-1 0 0</inkml:trace>
  <inkml:trace contextRef="#ctx0" brushRef="#br0">16308 15794 7895,'0'-7'-119,"0"0"0,-1 20 316,-4 6 1,3 8-40,-2 6 0,0 3-60,0 7 1,2-2 139,-3-3-31,4 9-117,1-9 1,0 6 30,0-6 1,0-11-76,0 2 1,0-11-114,0 1 122,6-9 1,2-4-92,6-6 0,-1-8 28,-4-6 1,4-6-148,-4-9 0,2 1-249,-1-1 245,3 1-23,-6-1 1,3 1 53,-1 0 0,-5 4 44,0 0 1,0 2-5,0-2 0,-2-1 37,3 6 1,-4 5-28,-1 4 388,0 7-161,0-3-73,0 6 1,0 2 462,0 2-250,0 10-91,0 9 1,0 5 262,0 0-179,6 7-229,-4-5 1,11 5 33,-4-7 1,4-1-179,1-3 1,2-5-412,3-10 0,-2-2 502,7-7 0,0 0 0,4 0 0</inkml:trace>
  <inkml:trace contextRef="#ctx0" brushRef="#br0">16749 15752 7895,'-8'1'-517,"3"4"1,2-3 115,-2 2 472,4 4 114,-5-6 30,6 4 56,0-6 213,0 7-298,0-6 1,0 12 123,0-4 1,0 4-13,0 1 1,0 7-50,0 2 0,0 4-38,0 2 0,-2 1-54,-3 3 1,2 2 23,-6 2 1,5-2-113,0-6 0,2-3-230,2-2 1,0-8-215,0-7-664,0-5 315,6-11 1,-2-8 311,5-14 1,-6 1-70,2-1 0,1-4 481,-1 0 0,0-5 0,-5 5 0,0 4 0,0 6 0,0 1 0,0-2 0,0 3-1,0 7 1,0 5 70,0-1 1,4 5 837,1-4-417,0 6-5,1-4 95,2 1-278,6 5-52,1-12 1,-1 11 494,0-2-445,0 2 1,0 4-86,1 2 1,-7 11 26,-4 8 0,-2 4-27,-2 2 0,0 1 0,0 3 1,0-2-1140,0 7 402,0-6 216,6-4 1,-3-2-136,7-8 1,-5 0-346,4-9 1,1-2 784,4-7 0,0-7 0,0-1 0</inkml:trace>
  <inkml:trace contextRef="#ctx0" brushRef="#br0">17247 15723 7895,'0'-14'-112,"0"0"330,0 0 1,-2 1 351,-3 4 0,-4 2-295,-10 7 0,1 7-216,-5 2 1,-4 5 103,-2 5 0,-5 3-117,10 7 0,-1 4 84,6 0 1,9-4 38,1-6 0,6-5-218,3 1 1,0-4-76,0 0 1,6-6-112,3 1 1,9-7 66,1 1 0,6-2-45,-1-2 1,-2 5 123,2 0 0,-2-1 10,1-4 0,3 2 82,-7 3-113,-7-4 57,1 12 0,-12-10 237,4 6 0,-5 6 17,-5 4 0,-7 1 14,-7-1 0,-6-2-193,1 7 1,-3-5-26,-1 5 1,4-5-25,0 4 1,7-5-329,-2 1-750,3-10 508,8-2 276,2-14 321,6-1 0,6-18 0,2-4 0</inkml:trace>
  <inkml:trace contextRef="#ctx0" brushRef="#br0">17303 15780 7895,'8'-14'0,"-1"5"0,-7-1 0,0 7 0,0 9 0,0 12 0,0 15 0,-7 0 1808,-2 10-1071,-4-10-386,5 14 1,-3-11-197,7 7-132,-1-7 30,5-1 1,0-8-277,0-3 134,0-4-86,6-5 1,-3-8-140,7-2 0,-1-3 174,5-2 0,1-11-64,-1-4 0,0-8-42,0-1 1,-4-3-155,-1-1 1,1-5 100,4-1 0,-5 0 124,1 1 0,-5 7-22,4-2 1,-6 9 500,2 0 1147,-3 9-884,-2 4-240,0 19 1,0 3-17,0 12 0,0 0 140,0 1 0,4-2-429,1-4-26,0 4 89,1-11 0,-3 5-1182,7-7 549,-1-6 219,-1 4 0,5-10-173,-4 3 1,-1-5 17,2-5 0,-2-5 484,1-9 0,4-3 0,-5-6 0</inkml:trace>
  <inkml:trace contextRef="#ctx0" brushRef="#br0">17559 15666 7895,'0'15'122,"0"-1"786,0 0-374,0 7-252,0-6 0,5 12-59,0-3-187,0 3 146,1 8 0,-5-4 21,4 7 1,2 0-21,-3 5 0,3-1-6,-3 1 1,-1 1-96,7 4 0,-7 7-174,2 6 0,-4 0-638,-1-9-220,0-3 818,0-7 0,5-5-597,0-4 419,0-10-348,-5-2 99,0-13 1,-5-3 114,0-10 1,-6-9 57,2-10 0,-2-9 386,1-5 0,-3-16 0,-1 2 0,-8-11 0</inkml:trace>
  <inkml:trace contextRef="#ctx0" brushRef="#br0">17588 15723 7895,'14'-22'0,"2"2"47,3 5 0,-3 1 175,3 0 1,-2 5 271,2-1-135,-3 7-197,4-3 0,-6 6 154,1 0-46,-7 6-148,-2 2 1,-1 6 53,-1 0 0,-1 8 8,-7 7 1,-9 1-91,-6 8 1,-6 0-44,1 4 0,-3 1-230,-1 0 0,4-2-426,0-3 284,7-4 205,-3-5 116,5-7 0,1 5 0,0-5 0</inkml:trace>
  <inkml:trace contextRef="#ctx0" brushRef="#br0">17872 15851 7690,'14'-6'180,"2"4"331,3-2 1,2-3-271,2 3 0,4-7-283,-3 1 1,3-4-256,1-5 199,1-3 0,-6-7-11,1 1 0,-7 4-163,2 1 1,-8 5 12,-1-1 0,-7 3 138,2 2 1,-4 5 5,-1-1 1,-6 7 49,-3-2 1,-6 4 144,-4 1 1,2 6-13,-7 4 0,1 4 210,-6 5 0,5 0 61,1 9 1,1 4 176,-2 10 0,-1 3 9,6 2 0,6-6-162,8 6 1,4-12-164,1 3 0,3-8-131,6-6 0,7-5-349,13-10 1,4-4-54,0-10 1,2-9-404,-2-10 1,-3-9 267,3-5 1,-3-4-330,-1-6 0,-7-1 797,-3-3 0,-4 3 0,0 6 0</inkml:trace>
  <inkml:trace contextRef="#ctx0" brushRef="#br0">18270 15510 7895,'-5'16'105,"1"3"0,-6-2 262,6 7 1,-1 6-62,5 8 0,0 0-27,0 4 0,1-4-197,4 5 1,-2-2-7,7-8 1,-6-1-191,6-8 0,-7-4 245,2-6 106,3 0 101,-7-6-100,6-1 0,-7-15-180,0-6 1,0-7-14,0-7 0,4-1-235,1 1 132,0-7-110,-5-1 1,5-2-159,-1 0 0,7 8-53,-1 1 1,-4 3-284,-1 7 0,1 0-298,-1 4-134,6 1 1094,-9 0 0,4 5 0,-6-1 0,2 7 0,2-2 0,-2 4 0,11 1 0,-12 6 0,4 3 0,-2 4 112,2 1 0,-2 0 242,6 1 1,-4 0-44,5 4 1,-6 3 182,6 7 0,-5-5 66,4-1 1,-4 1-74,4 4 1,1-1-347,4-3 0,-5 1-5,1-6 1,-1-5-55,6-4 0,-6-7 282,1 2-301,-1-4 1,5-7 45,0-3 1,-6-4-118,-3-1 1,1-5-20,-1 0 1,1-6-205,-1 1 0,-3-3-998,3-1 578,-4-1 414,5 1 0,-4-1-31,3 1 0,-4-2-274,-1-3 0,0 3 542,0-4 0,0-2 0,0 0 0</inkml:trace>
  <inkml:trace contextRef="#ctx0" brushRef="#br0">18668 15325 7895,'0'-8'91,"0"2"233,0 6 159,0 0-108,0 6-180,0-4 1,0 11 53,0-4 1,0 4-75,0 1 0,0 0-69,0 0 0,5 1-249,0-1 109,0 0 68,-5 7 1,-5-4-565,0 7 379,-6-7 1,8 4-515,-7-7 469,7 0 1,-8-5-143,6 1-119,1-7 181,4 3 157,0-6 1,6 0 104,3 0 64,4-6-119,1 5 1,1-6 149,-1 7 28,0 0-36,-6 0 1,5 7 146,-4 2 1,2 4-76,-1 1 0,1 5 123,-7 0 0,1 6 23,-5-1 0,0 1 184,0-1 1,0 3 41,0-4-362,0-2 192,0-1-998,0 1 462,0-5-426,0 4 363,0-12-165,6-2 1,-2-12-425,5-3 1,1-6 840,4-4 0,0-3 0,0-6 0</inkml:trace>
  <inkml:trace contextRef="#ctx0" brushRef="#br0">19052 15453 7895,'0'-14'312,"-1"1"186,-4 4 0,-3 3 207,-6 6-349,-7 0-125,5 6 1,-10 8-176,2 10 1,2 3 143,-2 1-180,7 1 41,-4-7 0,9 3-5,2-6 0,4 0-269,6-5 1,1 0 17,4 0 1,3-1-233,6-3 1,0-2-135,1-4 306,5-2 92,-4 4 1,9-1-82,-6 0 151,6-1 71,-9-4 0,10 5 192,-8 0 0,-3 6-25,-6-2 1,-6 4 253,2 1 1,-10 5-171,-4 0 0,-9 5 80,0-5 1,-8 6-423,3-1 0,-3-4 66,3-1 1,2-3-270,7-2 148,0-6-681,-1-2 38,7-6 0,2-1 811,6-4 0,6-3 0,2-6 0</inkml:trace>
  <inkml:trace contextRef="#ctx0" brushRef="#br0">19010 15809 7895,'19'-10'95,"-1"1"1,3-2 164,-2-8 0,2 4 55,2 1 1,2-5 141,-6 5 0,5-3-259,-5 2 1,5 1-169,-5 0 1,0 0-179,-5 0 153,0 6 117,-6-5-854,5 5 351,-12-6 154,6 6 0,-7 0-135,0 3 0,-2 4 111,-3-4 0,-3 4-13,-6 1 0,0-2 236,0-3 0,-5 4 398,0-4-37,0 3 0,5 2-196,-1 0 0,3 2 917,2 3-432,-2 3-333,10 6 1,-6 2 97,3 3 1,4-2-283,-4 7 1,4 4-278,1 5 1,0 2-142,0-2 0,6-3-471,3 3 0,6-7 408,3-3 376,5-5 0,5 2 0,0-6 0</inkml:trace>
  <inkml:trace contextRef="#ctx0" brushRef="#br0">19493 15638 7895,'0'-9'-99,"0"-1"1,0 5 453,0-4 704,0 6-916,-6-4 0,-2 15-299,-6 7 0,1 0 202,3 9 0,-1 0 45,7 4 0,-6 2 49,5 3 1,1-4-34,4-1 1,0-1-185,0-8 0,4 0 47,1-5 1,6-6 71,-1-3 0,2-4-122,3-1 0,0-12-174,4-7 0,-1-11 135,5-3 0,1-7-92,4 2 1,1-4-174,-1-6-632,-6 4 861,5-5 0,-9 6-94,5 1 0,-4-3 84,5-2 0,-11 1-19,1-6 0,-5 6 103,1-1 1,-4 4 3,-6 5 0,0 8 146,0 7 0,-6 7 331,-4 2 0,-2 1 743,-2 8 1,2 1-756,-2 4 0,6 7 208,-11 8 0,12 5-185,-8 9 1,9 1-18,-4 3 0,6 0-189,-6 10 1,7-4-1,-2 9 1,4-4-35,1-2 0,-5 3-135,0 2 0,2-8-578,8 4 0,0-8 353,9 3 0,-2-8-2206,12-2 2395,6 1 0,7-14 0,5 6 0</inkml:trace>
  <inkml:trace contextRef="#ctx0" brushRef="#br0">20175 15794 7895,'-14'0'-387,"0"0"704,0 0 380,6 0-161,-5 0-406,12 7 0,-4-6-25,10 4 0,4-3-135,10-2 1,3 0 39,7 0 1,5-5-240,4 0 1,-1-6-367,1 2 0,-7-4 293,2-1 1,-9 6-287,-5 3 588,-3-3 0,-2 7 0,0-6 0</inkml:trace>
  <inkml:trace contextRef="#ctx0" brushRef="#br0">20460 15638 7895,'8'-6'-78,"3"-2"60,-7-6 1,6 4 357,-5 1-111,6 6 1,-8-4 146,6 7 1,-4 0 231,5 0-357,-7 0 0,9 0-100,-2 0 0,-2 5 13,1 0 1,-4-1-18,4-4 0,-4 0-159,5 0-16,-1 0 1,5 0 107,1 0 0,-6 0-170,1 0 0,-6 0 6,6 0 1,-7 2 88,2 3 1,-4 3-7,-1 6 0,-6 8 3,-4 6 0,-8 13-280,-6 12 0,-11 8-956,-8 6 942,20-30 0,-3 1 0,-4-1 0,-3-1 0,1 3 0,-1-1 0</inkml:trace>
  <inkml:trace contextRef="#ctx0" brushRef="#br0">21014 15411 7895,'-6'-15'655,"-2"7"0,-1 2-461,-1 6 1,7 6-147,-2 4 0,2 4 58,-2 5 1,4-3-107,-4 3 0,3-3-384,2-2 1,2-6 265,3-3 0,4-4-147,10-1 1,-1 0-73,5 0 1,-5-6-267,1-4 1,1-7 291,-1-2 1,0 0 310,-5 5 37,0 0-25,1 6 0,-7 3 209,-4 10 0,-8 9-106,-6 10 0,-4 4 69,-5 5 0,-8-1-98,-6 6 1,-11 0 137,1 4 1,-8-1-251,4-3 1,0-3 128,4-7 1,7-5 49,2-4 1,6-8 133,4-2 1,4-6 221,6 2-222,6-3-101,1-9 0,14-1-22,2-6 32,10 0-145,10-7 0,8-1-97,11-6 0,7-2-96,7-3 0,1 1-334,-1-6 1,-10 5 120,0-5 0,-8 6-299,-6-1 1,-5 5 176,-9 4 1,-8 4 476,-7 5 0,-6-2 0,2 3 0,-3 3 0</inkml:trace>
  <inkml:trace contextRef="#ctx0" brushRef="#br0">21043 15354 7895,'9'0'96,"1"0"1,-1 6 111,5 4 0,-4 10 26,-1 8 1,-6 4-100,2 11 1,-3-2-133,-2 11 1,0 0-39,0 5-664,-7 0 824,6-7 1,-5-1-339,6-6 0,0-7-44,0-3 0,0-4-754,0-5 562,0-10 325,0-8 0,-2-9-230,-3-7 1,2-1 118,-6-12 0,4-1 668,-5-4 1,6-1-434,-6 1 0,2 1 0,-1 3 0,-4-1 98,4 6 0,-4 5 118,-1 4 1,0 7-8,-1-2 0,1 5 100,0 5 0,0 3-121,0 6 1,-1 5-51,1 0 0,1 0-119,4-5-85,-4 1 83,12-8 0,-4 4-384,10-6 258,3 0-53,12-5 1,1-6-74,2-4 0,9-2 97,-4-3 0,4-4 48,-4 0 0,1-6 48,-1 1 0,-6 5-83,-3 5 203,-3 0-2,-2 12 1,-6-1 129,-3 13 1,-10 6-22,-4 12 0,-4 2 166,-1 3 0,-2 2-97,-3 3 1,3 1 1,-3-5 0,4 3-90,0-3 1,3-6 202,2-4-531,4-7 0,8 2 119,2-9 1,6-6-375,9-8 0,-2-4 72,7-7 1,-2 0-64,2-4 0,1 3 147,-6-3 0,1 3 15,-1 2 0,-3 1 246,3 4 0,-3-4 80,-2 5-212,-6 0 132,-2 8 0,-7 8 273,-4 6 0,-3 2-54,-6 3 0,0-1 90,0 5 0,-5-1-56,0 2 0,-7 1 67,3-6 0,-4 2-124,-2-2 0,6-8-59,-1 3 1,7-9 57,-2 0 0,8-4-206,1-1 1,7-8-297,-2-6 1,10-6 139,4-9 0,9-6-35,1-3 0,8-3-38,1-1 1,0-7-163,6-3 1,-4-5-79,-2-5 0,1 4 251,-1-4 0,-1 4 105,-3 1 118,9 6 6,-10-4 0,11 12 431,-11 1-280,-2 12 165,-13 9-30,-2 7 1,-8 8-33,-2 6 0,-6 12 141,-9 12 1,-3 9-118,-6 5-149,-1 3 23,1 2 0,1-1-243,3 1 66,-3 0 239,12-1 0,-4-5-229,9-4-22,-2-10 20,10-2 0,-4-12-178,6 1 94,0-7 0,6-4-173,3-14 1,6 0 94,4-9 1,-2 2-74,7-2 1,-5-3 65,4 3 106,1 4-8,4-1 1,1 9 91,-1 2-102,-6 4 208,-1 6 147,-7 0 0,-1 8-50,-4 6 296,-9 7-307,-8 13 1,-12 3-27,-4 5 1,-3 1-20,-1 0 1,-1-1-520,1 1 199,6-7 11,-5-1 0,11-8-191,-3-3-201,4 2-500,0-10 1050,1-2 0,0-14 0,0-7 0</inkml:trace>
  <inkml:trace contextRef="#ctx0" brushRef="#br0">21199 15908 7895,'22'-14'0,"0"1"-9,-3 4 1,-1 3 221,5 6 0,6 0 192,4 0 0,0 1-175,-4 4 0,-1 3-27,0 6 1,-4 0-728,0 0 422,-7 1 0,4-3-46,-7-2 0,0 1-388,0-6 536,-6-1 0,5 3 0,-5 0 0</inkml:trace>
  <inkml:trace contextRef="#ctx0" brushRef="#br0">21498 15738 7895,'14'-15'0,"5"1"0,0 0 0,6-2 0,-1-3 0,3 2 35,1-7 0,-1 2-25,-3-2 1,1-1-157,-6 6 1,0-5-194,-5 5 1,-6-4-172,-3 4 411,-4 0 0,-1 5-243,0-1 245,-6 7 1,-2 2 141,-6 6 0,4 0-18,1 0-81,6 0 0,-4 6 196,7 4 0,0 4 197,0 5 1,2 2 183,3 2 1,-2 6-203,6-1 1,-6 2 0,2 8 1,2 0-63,-3 5 0,1-4-214,-5 4 0,0-8 54,0 7 0,-6-4-69,-4 0 0,-2 2-23,-3-7 1,1 0-210,0-5 0,0-6-23,-1-3 1,1-4 82,0-6 0,0-3-249,0-6 274,6 0 0,-3-11-283,6-3 1,0-10 129,5 1 1,5-4-327,0-2 595,6-5 0,3-9 0,8-7 0</inkml:trace>
  <inkml:trace contextRef="#ctx0" brushRef="#br0">21768 15539 7895,'9'-13'-96,"1"3"1,-1-1 301,5 7 1,2-7 345,3 1 1,2-3-548,2-1 0,4 0 5,-3 0 0,8 0-248,1-1 1,-2 6 109,-7-1 0,-3 7-159,-7-1 180,-6-4 0,-2 8-95,-6 0 0,-6 8 194,-4 10 1,-9 0-49,-4 6 1,-4-1 51,-2 6 0,2 1 161,4 3 0,2-5 28,7 1 1,6-7-31,3-8 62,4-6 0,2-2-72,4-6 1,8-8-237,6-6 1,8-2-79,1-7 0,0 1-189,6-2 1,-6-1 33,-4 6 1,-4 0-487,-6 4 810,1 1 0,-7 0 0,-2 0 0</inkml:trace>
  <inkml:trace contextRef="#ctx0" brushRef="#br0">21938 15510 7895,'0'14'0,"0"5"0,0 0 0,0 7 305,0-3 0,-1 10-64,-4 5 1,2-1-209,-7 1 0,1-1 6,-5 6 0,0-2-173,-1-3 1,1-2-10,0-2 0,0-6 149,-1 0 1,1 1-421,0-5 0,1-4 195,4-1 0,-2 2-314,6-2 1,-4 0 532,4-5 0,0-6-40,5-2 1,2-9 38,2-7 1,4-1 164,7-12 1,4-6-38,-1-4 0,8-8 117,-3-2 1,9-1 12,1-8 0,7 0-486,-2-5 0,1 2 238,-1 2 0,-3 11-92,-7 9 1,-6 4 12,-3 6 1,-9 2-203,-5 7 0,-4 4 67,-1 1 0,-6 6 88,-4-2 1,-9 3-101,-4 2 1,1 5 216,-2 0 0,6 6 209,0-2 1,2 2-210,2-1 0,6 3 142,3-4-80,3 4 1,2 1 126,0 0 0,0-4 138,0-1 0,7 0-94,2 6 0,2 1 67,-1 2 1,1 5-30,-7 5 0,1 0-384,-5 1 0,0-1-186,0 1 1,-6-6-761,-4 1 1059,4 0 0,-13 4 0,3 1 0</inkml:trace>
  <inkml:trace contextRef="#ctx0" brushRef="#br0">21910 15965 7895,'9'0'458,"1"0"0,-2 2-65,1 2 1,2 6-338,-6 9 1,0-2 68,-5 7 1,5-5-472,-1 5 1,1-6 148,-5 6 1,0-6 6,0 0 0,0-6-88,0-3-325,0-6 310,0 4 0,5-14 41,0-2 0,-1-6 56,-4-3 1,5-3 0,0-3 0,6-1 476,-2 6 1,4-5-171,1 5 0,5 0 55,0 5 0,6 2-54,-1 2 1,3-1 97,1 6 0,1-4-36,-1 4 1,-1 0-89,-3 5 0,-4 0 177,-5 0 1,-8 7-105,-2 2 1,-5 9 79,-5 1 0,-4 6-88,-10-2 1,0 4-46,-9 2 0,-4 1-16,-11 3 1,5-5-97,1 1 0,10-2 121,-2-8 0,12 4-2,3-4 0,6-5-296,8-4 0,8-7 72,6 2 0,8-4 111,11-1 0,10-12 0,7-4 0</inkml:trace>
  <inkml:trace contextRef="#ctx0" brushRef="#br0">15043 18467 8006,'0'-14'0,"0"0"169,0-1 1,0-5-114,0-4 1,1-11 383,4-7 0,-2-9-218,7-10 1,-5 1-699,4-7 0,-1 1 456,1-5 0,4 0-51,-4 0 0,-5 30 0,-1 0-38,-1-2 0,1 0 0,0 1 0,0 1 18,-1 0 0,1 1 1,1-36 36,-4-4 0,-1 7 15,-4 2 0,2 12 237,-7 12 1,1 11 91,-5 7 1,-1 9-41,1 10 0,-2 4-69,-3 6 1,4 3-10,-4 7 0,-2 1-4,2 12 1,-6 1-36,1 4 0,-3 2-171,-1 4 1,-5 2 110,0 7 1,-5 1-339,5 3 0,-5-3 61,4 4 1,8-4-55,7-1 0,3-2 119,2-3 0,4-5-1038,1-9 1177,6-4 0,-4-6 0,7 1 0</inkml:trace>
  <inkml:trace contextRef="#ctx0" brushRef="#br0">15043 17060 8112,'14'-15'0,"0"6"399,0 0 0,1 5-14,-1 0 0,0 10 292,0 8 1,7 7-281,3 7 0,2 5-155,3 0 0,4 7-338,0-2 1,11 3 95,-1 2 0,16-1 0,-1 1 0</inkml:trace>
  <inkml:trace contextRef="#ctx0" brushRef="#br0">17616 13065 8386,'-14'0'0,"0"0"0,4-5 1,1 0 431,6 1-333,-4 4 10,7 0 1,2 0-248,3 0 1,3 0 15,6 0 0,6 0 154,4 0 1,3 0 54,1 0 1,7 0-7,3 0 0,8 0-86,1 0 0,2 0 68,-1 0 1,-4 0 118,3 0 0,-3 0-92,-1 0 0,0 0-87,-1 0 1,7 0 84,3 0 1,9 0-4,0 0 0,1 0-35,-5 0 0,-2 0-14,-3 0 0,-3 4-133,-6 1 0,-1 6 86,1-1 0,6-2 294,3 1 1,3-6-153,2 2 1,0 1 1,0-1 1,-2 0-82,-3-5 1,2 0 4,-7 0 0,7 0 27,-2 0 1,8 0-122,2 0 1,4-5-71,-4 0 1,0-1 152,-6 1 0,-2 4 198,-6-4 1,4 3-187,-10 2 0,7 0 81,3 0 1,-4 0-64,9 0 0,-4 0-4,4 0 1,0-1-3,0-4 0,-8 3-128,-6-2 1,4 1 54,-4-2 0,9 2-22,0-7 0,3 1 20,2-6 0,0 1 14,0 0 1,-7 0 25,-2 0 1,-6 4 41,-4 1 1,-3 1 112,-6-2 0,-3 2-140,-2 4 0,1 2 22,-6-3 0,0 4-232,-5 1 0,5 1-34,0 4 1,2-3-588,-2 2 1,-2 3 311,7-3 1,0 6 468,4-5 0,7-1 0,1-4 0</inkml:trace>
  <inkml:trace contextRef="#ctx0" brushRef="#br0">21313 12283 8069,'-10'0'-26,"1"0"0,4-2 48,-4-2 1,6 1 238,-2-7 1,-2 1 71,3-6 1,-3 0-101,3-4 1,2-4-1,-3-5 1,2 3 88,-2-4 0,4 4-89,-4-8 1,4-2-177,1 2 1,0-11 146,0 1 1,1-3-289,4 4 1,-4-14-28,4-5 0,1-7-311,-1-3 0,6-8 457,-6 37 0,0-2 0,1-2 0,0-2-298,1-6 1,1-1 0,1-2 0,1 0 244,-1-4 0,1-1 0,2 1 1,2 0 36,0 2 1,1 0-1,-1-2 1,2 0 56,2-3 1,2 0 0,-2 1-1,2 0-65,1 1 1,0 0 0,1 1 0,-1-1-45,0 1 1,1-1 0,-1 1-1,-1-1-318,-1-4 0,0-1 0,1 2 0,1-1 266,-2 0 1,0-1 0,-1 0-1,0-1 46,0-3 0,2-1 1,2 0-1,3-1 31,-5 23 0,0-1 0,2 0 1,0 1-1,0-1 0,2 1-246,3-4 0,3 0 0,-2 1 0,-2 0 0,-1 1 1,1 0 237,3-1 1,0-1-1,-1 0 1,-2 3-1,-1 1 1,0 0-99,0-3 0,-1 1 1,2 0-1,3 0 0,2-1 1,0 2 145,-1 1 1,2 1 0,0 1-1,1 2 1,1 1 0,-1 0-7,-1 1 1,-1-1 0,1 1 0,13-18 0,0 0-73,-5 0 0,0 0 0,0 2 0,-1 0 70,-1 3 1,0 1 0,2 1 0,1 1-23,3-1 0,2 1 0,-1 2 0,0 1 14,0-1 1,0 0 0,-3 2 0,-2 0 24,-7 3 0,0-1 0,2 2 0,1 1-32,-1 1 0,1 2 0,2 5 1,0 0-38,3 1 0,-1 1 0,-6 7 1,-2 2 21,25-21 0,-16 4 300,-3 10 1,-13 6-1136,-6 8 1315,-3 10-1507,-8 3 1831,-2 6-1684,-6 0 1140,0-7 0,0-7 1,0-8-1</inkml:trace>
  <inkml:trace contextRef="#ctx0" brushRef="#br0">24128 5374 8069,'-14'-10'0,"0"1"229,-7 6 0,7-2 4,0 10 1,6 3 14,8 6 0,1 0 0,4 0 1,9 0-16,10 1 1,3-7 14,1-4 0,5-4 0,1-4 0,7-6-15,1-9 1,7-3-404,8-6 0,3-1-834,-3 1 1,1 2 750,-10 7 1,-7 2 238,-8 12 1,-9 1 7,-5 4 1,-11 19 7,-8 9 0,-15 23-13,-13 10 1,11-19 0,-2 1-357,-4 4 0,-2 1 1,-2 11-1,-1 2 367,-2 3 0,-2 0 0,-2 4 0,-1 0 0,11-20 0,1 2 0,-1-1 0</inkml:trace>
  <inkml:trace contextRef="#ctx0" brushRef="#br0">25223 4549 8082,'0'-6'619,"0"6"0,-2 8-924,-3 11 0,2 3-18,-6 6 1,-1 6 499,-4-1 0,-5 6-72,0-1 1,-6-3-92,1-2 1,4-5 32,1-4 17,9-3-45,4-13 0,6-8 104,0-10 1,13-7-115,5-2 0,8-5-222,2 5 0,2-1 208,3 1 0,-3 4-36,4 1 1,0 2-34,0 7 1,-6 0 36,-4 5 0,-7 2 150,2 2 1,-5 6-29,-4 9 0,-4 0 247,-6 9 0,-6-1-50,-4 11 0,-9 5-118,-4 4 1,-7 8-286,-8 2 0,-7 0-77,18-26 1,-3 0 0,0-2-1,-1-2 96,0 0 1,0-1-1,0 1 1,1 1-326,-27 24 1,11-5-289,3-4 1,16-8 147,4-11 567,5-10 0,1-3 0,3-6 0,3-1 0</inkml:trace>
  <inkml:trace contextRef="#ctx0" brushRef="#br0">24938 5317 8082,'19'-5'-32,"0"0"1,5-4 21,-5 4 1,6-4 223,-1 4 1,-2 0-76,2 5 0,-7 0-440,2 0 0,-3 2 301,-2 3 0,0-4 0,0 6 0</inkml:trace>
  <inkml:trace contextRef="#ctx0" brushRef="#br0">25422 4563 8090,'12'8'-99,"-2"7"1,1 7 294,-6 11 0,4 3-91,-4 7 1,0 6 742,-5 3 1,-5 10-350,0 4 1,-6 5-507,2 5 0,1-10-72,-2 0 1,7-7-379,-2-7 0,4-5-69,1-9 1,0-9 4,0-10 521,0-3 0,6-15 0,2-2 0</inkml:trace>
  <inkml:trace contextRef="#ctx0" brushRef="#br0">25493 5047 8090,'8'14'0,"-4"0"0,3 2-192,-2 3 1,4-3 17,-4 3 0,1-3-16,-1-2 1,-2-5-39,6 1 228,-5-7 0,8 3 0,-4-6 0</inkml:trace>
  <inkml:trace contextRef="#ctx0" brushRef="#br0">25706 4691 8192,'14'-7'-231,"1"-6"-208,-1 3 0,6-2 308,4-2 1,1-1 207,-1 1 0,-3 5-136,-7-1 1,0 1-65,0-6 0,-4 6-440,-1 0 563,-6 5 0,4-15 0,-7 4 0</inkml:trace>
  <inkml:trace contextRef="#ctx0" brushRef="#br0">25990 4279 8192,'0'14'-315,"0"1"339,0-1 0,0 5 232,0 0 0,-6 11-187,-3-2 0,-6 10-1,-3 0 1,-5-2 8,-5 2 1,0-1-10,-1 0 1,2-2 0,4-6 0,2-3-177,7-2-278,0-3 194,6-7 122,1 0 0,14-6 15,2-3 1,5-4 45,5-1 0,3-6-145,7-3 1,1-10 74,3-5 0,-3 2-200,3-2 1,-3 0 122,-1-4 1,-2 6 320,-4 3 0,-2 3 5,-7 2 0,0 6 25,0 3 0,-6 5-24,-3 5 1,-5 6 206,-5 13 1,-3 1-194,-6 13 0,-6-5-34,-4 5 0,2-2 67,-2 2 0,2 2 216,-2-7-434,-2 0 0,3-4 0,-5-1 0</inkml:trace>
  <inkml:trace contextRef="#ctx0" brushRef="#br0">25763 4862 8192,'0'14'-240,"0"0"-134,0 1 0,0 0 714,0 4 1,-6-1-113,-4 5 0,-2 1-404,-3 5 0,6-7-124,-1-3 226,7-4 0,-3-5 10,6-1 1,1-5-8,4 0 0,3-7 17,6-2 0,2-4-69,3 4 130,-3-6 0,4 10-120,-5-4 237,-1 3-147,-6 2 1,-2 7 214,-6 2 0,-6 8-21,-4 2 1,-4 2 130,-5-2 1,-3-2-87,-6 7 1,-1-5-51,1 5 0,1-7 109,3 2 0,4-5-152,5-4 1,7-2 207,4-4-175,2-2 0,4 4-17,2-6 0,12-6-86,13-4 0,1-4-153,8-5 1,4 2 27,6-7 0,-1 0-191,-4-4 1,-2 0-50,-3-1 1,1 1 121,-6-1 1,-4 2-95,-5 4 1,-9 2 18,0 7 1,-3 0-770,-7 0 643,0 6 1,-7 1 390,-3 7 0,-3 2 0,-6 3 0,-5-4 0,0 4 0,0 1 0,5-1 0,0 0 0,0-5 0,4-5 0,1 0 0,6-1 0,-2 1-295,3 4 540,2-6 489,0 7-231,7 0 1,-4 7-171,6 2 0,-6 4 11,2 1 1,-3 6-87,-2 4 1,-2 5-24,-3 4 0,-3-2 21,-6 7 1,-6 0-323,-4 5 1,-3-5-157,-1 0 1,-1-7-220,1 2 0,4 1-1,0-6 1,7 2 441,-2-11 0,3 0 0,2-5 0</inkml:trace>
  <inkml:trace contextRef="#ctx0" brushRef="#br0">25990 5260 8187,'24'0'-1,"0"0"1,-5 5 984,5 0 1,-7 7-393,2 2 0,1 1-457,-1 4 1,7-4-610,-3 0 0,-1 2 474,2-3 0,6 4 0,6-11 0</inkml:trace>
  <inkml:trace contextRef="#ctx0" brushRef="#br0">26517 4521 8102,'14'-14'-141,"-5"6"175,1 3 1,-7 10 33,2 4 0,-4 9-14,-1 1 1,0 6 21,0-2 1,-6 4-275,-4 2 0,2-6 44,-1 1 132,6-6-252,-3 2-75,6-12 1,1-8 144,4-10 1,3-8-40,6-6 0,0-1 243,0 1 0,1-1 0,-1 6 0,5-5 54,0 5 0,0 0-77,-5 5 0,0 1 953,0 4-585,-6 2 0,3 9 45,-6 3 0,0 3-97,-5 6 0,0 6 43,0 4 1,-7-2-414,-2 2 0,1-2-1081,-1 2 1158,-1 3 0,-10-5 0,-3 6 0</inkml:trace>
  <inkml:trace contextRef="#ctx0" brushRef="#br0">26701 4976 8102,'15'-16'-185,"-1"-3"1,5-3-261,0-7 0,4 4 352,-4-3 1,2 7 635,-2-7 1,-8 4-469,3 0 1,-9 4-686,0 6 350,-4-7 1,-2 5 259,-4-3 0,-9-3 0,-8 0 0</inkml:trace>
  <inkml:trace contextRef="#ctx0" brushRef="#br0">26730 4691 8102,'0'29'-420,"0"-1"1,-2 5 608,-3 1 1,4 0 475,-4 0 0,4-4-414,1 3 0,0-5 5,0-4 0,0-4-1150,0-5 508,0-1-494,0-6 96,0-2 784,0-19 0,-7-2 0,-1-14 0</inkml:trace>
  <inkml:trace contextRef="#ctx0" brushRef="#br0">26616 4905 8102,'0'22'79,"0"6"0,0 7 191,0 8 1,0-5 51,0-1 1,0 0 247,0 1 0,0-4-418,0-5 1,5-7 72,0-3 1,6-10-360,-2-4 0,4-3-23,1-2 0,2-8-17,3-6 0,-2-9-45,7-10 0,-1-3-334,6-7 0,-5 2 218,-1 3 1,-5-1-155,1 6 0,-4 0-444,0 4 933,-7-6 0,4 5 0,-4-4 0</inkml:trace>
  <inkml:trace contextRef="#ctx0" brushRef="#br0">27043 4393 8102,'14'-14'0,"0"6"457,0 3-332,0 3 0,-1 10 513,-3 7 1,-4 4-319,-6 4 1,-2 9-356,-2-4 0,-4 5 86,-7 1 0,-5-4-124,-4 3 1,-3 0 166,-1-5 0,4 4-19,1-8 1,5-4-249,-1-1 1,8-5-91,2-4-197,6 2 1,-2-12 153,10 0 1,2-7 10,8-12 1,4 1 234,0-5 0,6 4-74,-1-5 1,-2 7 76,1-2 0,1 3 184,4 2 0,-4-1 114,0 1 1,-7 5-128,2-1 1,-3 7 332,-2-2 0,-6 5-89,-3 5 0,-4 4 54,-1 10 0,-1 4-125,-4 5 1,-9 7-30,-10 3 1,-4 7-130,-5 3 1,-1 10 82,-8-1 0,2 13-472,17-37 0,-1 0 0,2 3 0,0-1 202,-21 27 1,7-2-632,2-8 0,11-5 360,4-9 1,3-3-751,2-7 1,4-6-21,1-3 1099,6-9 0,-4 3 0,7-6 0</inkml:trace>
  <inkml:trace contextRef="#ctx0" brushRef="#br0">26844 4933 8102,'42'-22'376,"6"-3"-313,-1 6 0,5 0-91,-4 5 1,0-1 19,0 1 1,-10 0-1,0 0 1,-11 1-197,-4 4 1,-10 2-752,1 7 570,-9 0 385,1 0 0,-18 13 0,-4 3 0</inkml:trace>
  <inkml:trace contextRef="#ctx0" brushRef="#br0">27057 4919 8102,'12'14'0,"-7"7"55,9 2 0,-4 4-144,-1 2 1,2 4 812,-6 0 0,0 0-386,-5-4 1,0-3-453,0-2 0,0 1 120,0-6-159,0 0-347,0-4 354,0-8 1,0-2-323,0-10 0,1-4 175,4-10 0,3-2-70,6-2 1,-1-4 163,-4 3 1,4 2 226,-3-2 1,2 7-15,2-2 1,1-1 343,-1 1 1,0 4 295,0 6 0,1 1-352,-1-2 0,0-1 370,0 7 0,0-1-276,1 5 0,-6 0-27,1 0 0,-7 6-113,1 4 0,-5 4-170,-9 5 1,-4 5-83,-10 9 1,-7-3-309,2 3 0,-2 0-689,2-4 1,3 2 203,2-7 789,3-10 0,7 11 0,0-9 0</inkml:trace>
  <inkml:trace contextRef="#ctx0" brushRef="#br0">27867 4421 7975,'2'-14'-93,"3"0"-169,-4 6 468,5 2 1,-6 7 291,0 4 0,0 4-257,0 10 0,-6 4-50,-3 5 0,-9 5-352,-1 0 0,-6 0 95,1-4 0,-1-1 20,1 1 1,-2-1-35,2 1 1,3-7-174,2-3 1,4-3-278,0-2-573,1-6 751,6-2 0,2-8 352,6-2 0,6-4 0,4-6 0,9-7 0,3-1 0</inkml:trace>
  <inkml:trace contextRef="#ctx0" brushRef="#br0">27881 4578 7975,'15'-7'-1287,"-7"6"2541,4-6-779,-10 7 1,4 8-216,-6 7 1,-8 0-174,-6 9 0,-2 5-230,-8 4 0,-1 0 204,-8-5 1,3 1-88,-3-1 0,4-4-420,6 0 0,-3-9 251,7 0 0,5-3-1125,5-7 937,6 6 1,-4-11 382,7 0 0,7-6 0,1-9 0,6 1 0</inkml:trace>
  <inkml:trace contextRef="#ctx0" brushRef="#br0">27725 4834 7975,'22'-8'0,"-1"1"-223,-7 7 1,0 0 279,0 0 295,-6 0 0,-1 11-70,-7 4 0,0 8-26,0 1 0,-2 4-67,-3 6 0,2 2 0,-6 7 0,1 2-43,-2-2 1,-1 1-196,6-11 1,1 5-472,4-4 0,0-6 319,0-4 0,1-9-1582,4 0 1783,3-7 0,6-8 0,0 0 0</inkml:trace>
  <inkml:trace contextRef="#ctx0" brushRef="#br0">27910 4635 7975,'16'-24'-90,"3"0"0,-2 7-135,7-2 1,-1 0 294,6 5 1,-1-4 248,1 9 1,-1 1-207,1-2 0,-7 7-8,-3-1 1,-4 8 102,0 6 0,-7 4-104,-4 5 0,-4 5 22,-4 9 1,-11-2 43,-8 7 0,-4-5 30,-2 5 1,1-6-127,-1 1 0,1 2-156,0-2 0,1 0-414,3-4 1,-1-2 245,6-4 0,0 2-411,5-6 0,-1-1-157,1-9 818,0-2 0,0-7 0,0 0 0</inkml:trace>
  <inkml:trace contextRef="#ctx0" brushRef="#br0">27981 4848 7975,'35'-14'-380,"3"-1"1,3 1 456,1 0 0,1-5 62,0 0 0,-2 0 215,-3 5 0,-5 4-182,-9 1-368,-4 6-15,-6-4 1,-14 7 112,-9 0 1,-12 8 7,-12 7 0,-10 5 70,-9 8 0,-1 1-192,0-1 0,4 1 47,7-1 0,5 2 96,4 3 0,10-3 46,4 4 1,8-6 27,1-4 1,7-4 295,-2-6-263,10-6 1,3-1 109,6-7 1,7-7-67,2-2 1,-1-4 129,2-1 1,1 0-92,9 0 1,-4-1-34,3 1 0,-10 5 168,-4-1-37,-3 7 1,-8 0-68,-3 12 0,-7 2 96,-7 13 1,-2 6-24,-13 8 1,2 2-48,-2-3 1,4 0 297,5-4 0,6-3-37,0 3 0,5-3-140,0-1 0,10-9-233,8-6 0,8-1-255,11-8 1,4-8-211,5-12 0,3-5 270,2-9 0,-3-4-2192,4 0 2025,-4-13 1,-1 2-1,-1-13 1</inkml:trace>
  <inkml:trace contextRef="#ctx0" brushRef="#br0">21882 1706 8028,'0'-8'-1513,"0"13"1931,0 9 0,0 3-11,0-2 1,0-1-112,0 0 1,1 0-12,4 0 1,-4-4-349,4-1 0,3-1 113,2 2-1100,2 2 1050,2-4 0,1 7 0,-1-1 0</inkml:trace>
  <inkml:trace contextRef="#ctx0" brushRef="#br0">21768 2360 8028,'0'8'763,"0"-14"0,8-12-821,6-15 1,2 1 44,7-6 1,1 1-181,5-6 1,-3 2-1235,-2 3 1427,-3 3 0,-1 7 0,2-1 0</inkml:trace>
  <inkml:trace contextRef="#ctx0" brushRef="#br0">22223 1734 8028,'22'-15'-561,"-3"-4"1,1 3 295,-1-3 0,-4 8 519,-6 1 331,1 7-369,-3-3 0,0 12-113,-7 4 0,0 4-41,0 5 1,-7 3-44,-2 6 0,-8 2 40,-2 4 1,0-4-52,4 3 1,1-8 100,0-1 0,1-7-43,4 2 1,3-8-27,6-1 17,0-7 1,7 2-272,8-10 1,5-5 88,9-9 1,-1 2-331,1-7 0,-3 5 22,-2-4 433,-3-1 0,-7 2 0,0 1 0</inkml:trace>
  <inkml:trace contextRef="#ctx0" brushRef="#br0">22265 1550 8205,'7'14'516,"-6"6"-476,4 4 1,1 4 125,-1 6 1,0 2 24,-5 7 0,-2 6 38,-2 3 1,-4 3-377,-7 2 0,-5 4-3,-4 1 0,2-7-65,-2-7 0,5-6 41,-4-4 1,5-5-276,-1-9 1,4-3 448,0-7 0,-5-6 0,-2-2 0</inkml:trace>
  <inkml:trace contextRef="#ctx0" brushRef="#br0">22237 1990 8028,'14'0'0,"5"2"0,0 3 0,5 3 386,-5 6 1,0 0 571,-5 0 0,0 0-717,0 1 1,5-1-365,0 0 1,2-1-933,-2-4 0,-3-3 249,3-6 806,-4 0 0,0 0 0,-1 0 0</inkml:trace>
  <inkml:trace contextRef="#ctx0" brushRef="#br0">22607 1208 8076,'8'0'216,"-2"7"-213,-6 2 0,0 4 298,0 1 0,-2 7-80,-2 2 1,0 6-202,-5 4 1,-1-2-45,-4 7 0,0-6-156,0 1 0,-4-3 97,4-1-70,-3-7 0,14-3-164,-7-10 279,7-3 1,3-6-211,9 0 0,6-6 19,4-3 1,4-9-11,11-1 1,-4-4 195,3 4 1,1 0-9,0 5 0,-3 4 54,-7 1 0,1 5 226,-6 0 0,-5 2-22,-4 2 0,-7 2-85,2 2 0,-7 9 207,-7 6 0,-6 11-43,-8-2 1,-4 4-11,3-4 0,-3 1-139,-1-1 1,1-4-68,3 0 0,9-12 66,5 3-223,7-4 0,5-5-24,12-6 1,6-6 123,9-9 0,4-4-262,0 0 1,0-4 34,-4 4 1,-2 0 35,-4 5 0,3 6 99,-8 3 0,-3-1-188,-6 1 0,-6 2 74,2 8 0,-10 2 57,-4 8 1,-10 4-135,-5 0 1,-3 4 93,-1-4 0,-1 5 123,1-5 0,4 0-68,1-5 1,5-1 251,-1-4 1,8 2-14,2-6 0,6 6 170,-2-2 1,3-1-84,2 2 0,2-2 51,3 1 1,-4 4 198,4-4 0,-3 9-150,-2 1 1,0 6 5,0-1 1,-7 1-77,-2-1 0,-2 2-238,1-2 0,-1-3 263,6-2-656,-6-4 265,10-7 1,-4-8-40,10-9 1,9-12-210,10-7 0,-1-1 158,6-4 1,-4-1-60,8 0 1,2 1 82,-2 5 1,0-1 190,-4 1 0,-1 4-122,1 1 1,-2 5 113,-4-1 1,-2 3 368,-7 2 562,0 6-526,0 2 1,-6 17-146,-3 3 1,-10 10-267,-4 0 1,-4 4 117,-1 5 1,0-3-445,0 3 1,-5 2 100,0-2 0,0-1-84,4-8 1,6-5-398,-1-10-171,1-3 897,1-12 0,-5-21 0,6-11 0</inkml:trace>
  <inkml:trace contextRef="#ctx0" brushRef="#br0">22863 1479 8025,'0'20'0,"0"4"0,4 10 0,1 9 0,0 6 0,-5 8 0,0 5 0,0-1 0,5 10-625,-1 5 0,1-3 625,-5 7 0,0-7-2,0-7 1,5-10 1099,-1-14 0,6-5-1056,-5-9 1,1-6-460,-1-3 0,-2-9 150,6-6 1,-5-10 57,0-8 1,-2-7-69,-2-7 1,0-9 276,0-5 0,0-1 0,0-6 0</inkml:trace>
  <inkml:trace contextRef="#ctx0" brushRef="#br0">22905 1990 7986,'-8'-6'0,"-4"6"0,2 0 0,-1 13 577,2 10 0,-9 9-141,4 1 0,-5 7-9,0-3 1,2 5-135,-7 0 1,2-1-337,-2-3 1,-1-3-177,6-7 0,0-1-213,5-3 0,1-8-1122,4-7 1187,2-6 0,7-3-208,0-9 0,2-10 575,3-5 0,9-9 0,8-3 0</inkml:trace>
  <inkml:trace contextRef="#ctx0" brushRef="#br0">22834 2189 7986,'29'-14'0,"-3"6"285,-2 3 1,3 4-22,-3 1 0,-2 0 483,1 0-178,-5 0-804,9 0-395,-11 0-552,4 0 823,-12 0 1,-2-2-769,-6-2 1127,0-4 0,0-19 0,0-3 0</inkml:trace>
  <inkml:trace contextRef="#ctx0" brushRef="#br0">23118 1720 7986,'15'0'937,"-1"2"-533,0 3 1,-4 2 53,-1 8 1,-6 5-111,2 4 0,-3 1-236,-2-1 0,-5 3 103,0-4 1,0-2-336,5-2 1,-4-3-547,-1-2-535,0 0 707,5-6 0,0-3 231,0-10 0,2-9-472,2-10 0,-2-4-62,3-6 797,-4-2 0,-1-7 0,0 1 0</inkml:trace>
  <inkml:trace contextRef="#ctx0" brushRef="#br0">23232 1550 7986,'14'0'550,"1"9"-290,-1 10 1,-6 6 253,-3 18 0,-4-2-133,-1 11 1,5 5 55,0 5 0,-1 4-161,-4-4 0,0-1-312,0-4 0,5-3 66,0-7 1,6-7-99,-2-17 1,4-2-745,1-7 0,0-6 398,1-3 1,-1-12-707,0-7 0,-4-8 1120,-1-11 0,0-3 0,6-7 0</inkml:trace>
  <inkml:trace contextRef="#ctx0" brushRef="#br0">23445 1905 7976,'0'14'599,"0"0"1,2 1-175,3-1 1,-4 0 22,4 0-175,3 1-303,0-8 0,6 0-149,0-7 0,1-8-450,-1-6 1,-5-7-1068,1-7 1696,-1-1 0,5-6 0,1-1 0</inkml:trace>
  <inkml:trace contextRef="#ctx0" brushRef="#br0">23602 1464 7976,'-2'-20'0,"-2"6"682,2 6 1,-11 11-188,4 6 0,-4 7-46,-1 13 1,0 1-173,0 3 1,1-3-260,3 3 1,-1-5 87,7-4 0,-1 1-18,5-6 1,6-5-77,4-4 1,9-7-191,4 2 1,-1-4-510,2-1 0,0-4 351,4-1 0,-4-8-260,0-1 0,-5 0 196,4-5 0,-1-2 5,2 2 1,-5-4 2,-9 4 1,1-5 391,-7 5 0,1-5 0,-5 5 0,0-4 0,0 4 0,-6-5 0,-4 5 0,-1 0 0,2 5 0,-4 6 12,4 3 0,1 4 71,-2 1 1,7 14 272,-2 10 1,2 10 167,-1 14 0,2 2 217,-3 7 1,4 5-353,1-1 0,0 1-132,0-5 1,0 0-551,0 0 0,0-7 278,0-2 1,0-11 173,0-3 0,-5-6-379,0-4-1173,0-4 1095,-1-12 1,0-5 31,-4-12 1,4-7 179,6-12 1,-5-1 127,1 1 1,-1-5 145,5-1 0,1 1-62,4 5 1,-2 6 82,7 3 1,-1 3-114,5 2 0,-3 1 184,4 4 0,-4 2 293,8 7-408,-3 0 1,-4 7-55,-2 2 1,-4 5-56,-6 5 1,0 3 152,0 7 1,-6 1-80,-4 3 0,-4 3 175,-5 7 1,3-2-119,-3-3 0,3 1 420,2-5 1,6-3-308,4-7 1,2-4-283,2-5 0,3-3-247,7-2 0,7-7-715,16-12 0,4-4-13,5-16 0,7 4 957,3-8 0,10-3 0,3-1 0</inkml:trace>
  <inkml:trace contextRef="#ctx0" brushRef="#br0">24284 1507 7890,'0'-14'709,"0"0"-416,7-1 1,1 7-199,6 4 1,0 2-160,0 2 0,0 0-867,1 0 415,-1 0 212,0 0 1,-6 6 303,-3 4 0,-16 3 0,-5 1 0</inkml:trace>
  <inkml:trace contextRef="#ctx0" brushRef="#br0">24199 1663 7906,'13'15'518,"-4"-1"1,2 5-149,-6 0 1,0 6-107,-5-1 0,0 9-102,0 5 0,-2 1 32,-3-1 1,-1 8-87,-3-3 1,-2-2-291,6-3 0,0-12 199,5 3-928,0-10 1,2 0 480,2-10 1,3-9-373,2-9 0,4-13 802,-4-12 0,4-2 0,1-13 0</inkml:trace>
  <inkml:trace contextRef="#ctx0" brushRef="#br0">24483 1379 7947,'37'-35'-132,"-3"7"-65,-5-1 0,-1 3 426,1 7 1,-1 1 380,1 9 1,-6-2-424,1 6-69,-7 0 1,4 16-118,-7 3 1,-6 10 98,-3 0 0,-4 11 88,-1 7 0,0 14 9,0 10 1,0 3-65,0 2 0,0 2-16,0 3 0,5-2-229,-3-34 0,1 1 1,2 0-1,-1 0-194,-1-1 0,-1 0 1,3 33 119,-5-21 1,5-9-94,-1-10 0,1-5 132,-5-4 0,0-8-50,0-7 1,-2-5-135,-2 0 0,-4-8 78,-6-6 1,-7-9-129,-3-5 1,-4-2-49,-5-3 0,-4-10 429,-5-4 0,-2-9-798,-4 0 798,4-10 0,17 32 0,-1-1 0,1-3 0,2 0 0,-3 0 0,0 0 0,0 1 0,-1-1 0</inkml:trace>
  <inkml:trace contextRef="#ctx0" brushRef="#br0">24327 1734 7947,'-6'-22'-364,"4"8"0,2 8 457,10 6 1,2 8 323,2 6 0,1 5-209,-1 5 0,0 2-55,0-2 1,-6 1-128,-3-1 0,-3 1 127,-2-6 0,0 2-155,0-2 0,0-8 46,0 3 1,-7-9-142,-2 0 1,1-4 31,-2-1 1,6-6-233,-6-4 0,7-7 163,-2-2 0,4-11 92,1 2 0,1-4-36,4 3 1,8 1-44,6 0 1,6 6-118,-1 3 1,7 3 106,2 2 0,2 4 328,-2 1 0,-7 5-37,2 0 0,-9 2 181,0 2 1,-3 6 1,-2 4 0,-6-1-60,-3 6 1,-4-3 23,-1 12 1,-6-5-6,-4 5 1,-4-1-349,-5 6 0,-1-6-86,-4 1 0,-3-2-106,3 2 0,4 0-114,1-10 0,8 2-360,1-12 0,7 0 712,-2-9 0,4-16 0,1-9 0</inkml:trace>
  <inkml:trace contextRef="#ctx0" brushRef="#br0">24953 1351 7947,'12'7'0,"-2"8"0,-2 5 343,-4 9 0,-2 5 56,3 4 1,-4-1 98,-1 1 0,-5-2-654,1 2 0,-1-3-116,5-7 1,0-6-219,0-3 271,0-3-130,0-8 1,0-4 108,0-8 0,5-6-153,-1-9 0,6-3 47,-5-6 1,1-7 146,-1-3 0,-2-3 199,6-2 0,-4 1 0,5-1 0,-1 7 177,5 3 1,5 3-111,0 1 0,0 7 494,-5 3 1,1 5-243,-1 4 0,0 4 226,0 6 0,0 2-207,1 2 1,-6 6-131,1 9 0,-7 3-52,2 6 1,-4 1-119,-1-1 0,0 5-426,0 1 0,-1-1 211,-4-5 1,3 1-511,-2-1 1,-4-4 330,-2-1 0,-1-5-606,2 1 962,-10-10 0,9 4 0,-10-5 0</inkml:trace>
  <inkml:trace contextRef="#ctx0" brushRef="#br0">24995 1621 7947,'0'-22'0,"0"3"0,2 3 119,3 2 1,2 4 168,8 1 1,-4 5-29,3 0 1,-3 2-130,8 2 1,-3 0-119,-2 0 1,0 0-285,0 0 1,-4 0 210,-1 0 0,-4 0-663,5 0 431,-7 0 72,3 6 0,-8 1 100,-2 2 1,1 2 40,-7-6 1,5 6 67,-4-1 0,1-2 391,-1 1-190,-4-6 0,11 5-29,-2-3-365,2-4 301,2 6-539,0-1 227,0 2 0,-6 6 108,-4 0 0,2-4 38,-1-1 1,-5 2-5,-5 8 0,-5-6 187,5 6 1,-5-6-73,5 5 1,-4 0 320,4 1 1,0-3-143,4 3 1,1 1 94,0-1 1,6-5 362,3-4-210,4-1 0,4-1-214,6-3 1,4-11-162,16-9 0,-1-5-622,15-9 1,2-4 339,12 0 1,-1-2-593,-4 2 0,1 3 46,-5-3 594,-7 9 0,-6 4 1,-7 5-1</inkml:trace>
  <inkml:trace contextRef="#ctx0" brushRef="#br0">25265 1962 7947,'15'-6'5,"0"-9"163,4-8 1,-3-4-212,3-2 1,2 1 119,-2-1 0,0 1-95,-5 0 1,0-1 52,0 1 0,-4 6-1083,-1 3 1048,-6 3 0,-3 2 0,-8-1 0</inkml:trace>
  <inkml:trace contextRef="#ctx0" brushRef="#br0">25265 1720 7828,'8'14'-178,"-3"1"0,-3-1 178,-2 0 0,0 5 411,0 0 1,-7 6-219,-2-1 1,1-4-392,-2-1 1,3 2 26,-3-2 1,-1 0-599,6-5 498,-6 0 271,10-6 0,-12 5 0,5-5 0</inkml:trace>
  <inkml:trace contextRef="#ctx0" brushRef="#br0">25208 1805 8713,'-1'24'711,"-4"0"1,-4 1-433,-10 8 1,1 2-253,-5 3 1,1 1 12,-2-5 1,-3-1-85,3-5 1,4 1-92,1-1 1,3-6-928,2-3 532,0-3-487,-1-2 289,7-6 0,2-9 728,6-14 0,0-1 0,0-7 0,6 1 0,4-2 0,4 3 0,5 7 0,3 0-116,7 0 0,5 6 27,4 3 0,3 4 102,2 1 0,0 6 213,-1 3 0,1 6 434,0 4 1,-1-4-238,1 4 1,0-4-75,-1-6 1,9 2-114,6-6 1,0 0-571,4-5 1,-9-2-67,-4-3 1,-10 2-253,-5-6 0,-11-1 652,-8-4 0,0-7 0,-6-1 0</inkml:trace>
  <inkml:trace contextRef="#ctx0" brushRef="#br0">25564 1450 7929,'16'-22'-227,"3"3"0,-2 3 342,7 2 1,-1 0 192,6 0 0,-2 6 165,-4 3 1,-2 3-158,-7 2 1,-1 2-334,-4 3 1,-2 4 82,-7 10 0,-8 0 16,-6 9 0,-7-1 64,-7 11 0,-1-5-224,1 5 0,-2-6 0,-4 1 0,4-3-21,-3-1 0,8-1-52,1 0 0,2-10-224,-1-4 1,2-5-245,7 1 0,0-4 212,-1-6 1,6-1 2,-1-4 1,7-3 403,-2-6 0,4 0 0,7-1-65,4 1 0,-2 6 65,1 4 304,1 2 1,4 2-139,0 0 0,-5 2 424,1 2 0,-5 6-238,4 9 0,-6-2 111,2 7 0,-3 1-134,-2 8 1,0-3-78,0 3 1,0-1-176,0 1 1,0-3-224,0 3 0,-2-4-305,-3-6-625,4-2 296,-6-7 0,7-7 337,0-7 1,0-8 117,0-11 0,0-3 325,0-7 0,2 1 0,3-1 0,-2 1 0,6-1 0,1 1 0,4 0 0,2 4 0,3 0 0,-2 2 0,7-2 0,0-1 227,4 6 1,0-5 15,1 5 1,-1 1-69,1 3 1,-2 3 289,-4 2 176,4-2-269,-11 10 1,3 8 30,-10 13 0,-4 8-253,-10 6 1,-2 4 57,-8 5 1,1 2-450,0 4 1,-2-4 169,-3 4 1,8 0-246,-3 0 0,3-7 212,-3-8 0,1-9-698,3-5 1,-2-5 246,2-5 0,2-2 238,-1-7 1,4-13 316,-4-6 0,6-8 0,-2-6 0,-3-3 0,0-7 0</inkml:trace>
  <inkml:trace contextRef="#ctx0" brushRef="#br0">25607 1734 7929,'7'4'288,"-2"5"0,-3 8-69,-2 17 1,-2 0 66,-3 4 0,2 6-53,-6-6 1,-1 11-286,-4-6 0,2-2-60,2-3 0,-1-8-123,6-2 0,-4-1-79,4-8 0,-4 0-942,4-5 1256,0-6 0,-1-1 0,-2-7 0</inkml:trace>
  <inkml:trace contextRef="#ctx0" brushRef="#br0">25592 2019 7929,'15'-8'59,"-1"3"1,6 4 119,4 1 1,3 0 735,1 0 0,1 6-370,-1 3 0,1 6-119,-1 3 1,-1 3-514,-3 3 0,2 3-1179,-2-4 1266,3-2 0,1 6 0,1-5 0</inkml:trace>
  <inkml:trace contextRef="#ctx0" brushRef="#br0">22024 1422 8288,'-14'-51'0,"-1"4"315,1 9 1,0 5-61,0 9 1,4 5-44,1 9 0,-1-1-63,-4 7 1,-2-1-199,-3 5 0,0 6-174,-9 4 0,-1 9 183,-13 4 0,-6 11 29,-13 3 0,25-12 1,-1 1-140,-5 4 0,-1 2 1,3-1-1,1 1 63,-2 3 0,1 1 0,0 2 1,1 0-22,1-3 1,0 1 0,4-2 0,0 0 170,5-3 1,2-1 0,-22 22-11,11-4 1,11-1 158,13-4 1,7 3-230,12-8 0,16-2 69,12 2 0,13-7-49,6 3 0,3-6-122,2-4 1,12 1-21,7-6 1,2 0 111,-38-12 1,0 0 0,23 11-152,-1 5 0,-21 2 138,-8 13 1,-11 7 138,-12 7 1,-4 5 17,-6 4 0,0-2-79,0 2 0,-6-2 162,-4-2 1,-2-2-86,-3-3 0,-3 3-163,-1-3 1,0-3 116,4-1 1,6-10 240,-1-5 0,7-8-334,-1-1-3,2-7 0,8 2-3,4-9 0,2 2 227,3-2 0,-6 2-81,1 3 1,-3 0-32,3 4 1,1 3 71,-6 7 0,-1 1-77,-4 3 0,0 3 151,0 7 0,-7 12-32,-8 7 0,0 12-350,3-34 0,0 1 1,1 1-1,0 1 244,-1 2 0,0 0 0,-1 0 0,1 0 1,2 5 1,1 0 0,-1-2-1,1 0-24,1 4 0,2 0 1,2-2-1,1-2 8,2-2 1,2-2 0,2-1 0,4-2-629,17 30 1,7 2 379,-8-40 1,2 0 169,-1 1 0,2-2 0,36 19 0,-31-23 0,-1 1 0,1-1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10195 14828 7971,'-15'0'-107,"1"0"1,0 0 229,0 0 1,-1 0 47,1 0 1,-5-5-59,0 0 1,-1 1 100,1 4 1,1-2-194,-5-3 1,4 4 4,-5-4 1,0-1-75,-4 1 0,3 0 103,-4 5 1,9-2-97,-9-2 1,4 2 128,-3-3 0,4 4-81,0 1 0,1 0-35,-6 0 1,1 0 19,-1 0 0,-4 0 76,0 0 1,-8 0-73,-2 0 0,0 0 8,-4 0 0,-2 0 5,2 0 0,-1 0-100,6 0 1,-1 0 59,0 0 1,1-5-14,-1 0 0,0 1-1,1 4 44,-7-7-13,-2 6 1,-1-6 48,0 7 0,1-4-8,-1-1 1,5-1 5,9 1 1,-3 2 22,3-7 1,-3 6 102,-2-6 1,-1 5-91,-3-4-745,-4 6 712,1-10 1,-4 11-33,6-2 0,-4-3 1,5 3 0,4-1-15,5 5 0,0 0 19,-4 0 1,-1 1-9,0 4 1,-2-2-76,-7 7 0,-1 1-124,-8 8 1,7-3 80,2 3 1,1-2-66,-1 2 1,-1-2 212,5 7 0,-6-2-102,2 2 0,0 3 163,-5-4 1,4 0-107,-9 0 1,5 1 324,5 4 0,8-2-82,6 2 1,1-1 329,0 11 1,0-2-479,4 2 0,3 3-178,-3-3 0,-2 3-217,2 2 1,0-1 164,4 1 1,1-5-73,-1 0 0,3 0 20,2 4 1,-1-4 22,9-5 24</inkml:trace>
  <inkml:trace contextRef="#ctx0" brushRef="#br0">6058 16348 9921,'1'15'-1,"4"28"-2,-2-2 4,6-3 1,2 1-110,8-6 1,-1 1 67,5-6 0,1-1 4,4-3 1,6 1 100,-1-6 0,6 4-81,-1-4 0,3 5 176,2-5 0,0 6-28,-1-1 1,-4-3-31,0-2 0,1 1 11,9-1 1,2 0 18,7-5 0,6 0-242,4 1 0,2-6 192,2 1 1,-6-7-43,-3 1 0,3-2 47,1-2 1,10 0-107,4 0 1,-1 0 53,2 0 1,-8 0-94,-2 0 1,6 0 64,-1 0 0,-35-2 0,0-1-9,2 1 0,-1 0 0,0-2 0,0 1 36,-1 1 0,-1 0 0,37-5 14,-6-2 1,7-4-43,-38 8 0,0 1 0,2-2 1,0-1 7,0 0 0,1 0 0,0-2 0,-1-1-31,1 0 0,0 1 1,-3-1-1,-1-1 27,37-8 0,-37 11 1,1-1-6,0-3 1,0 0 0,4 3 0,1-1 19,0-1 1,0-1-1,-3 2 1,-1 1 23,35-15 0,-8 0-30,-2-4 0,2-1-8,-30 15 1,0 0 0,35-14 12,-35 13 0,0 1 0,33-14 9,-5-1 1,-7-5-2,-7-4 1,-5-2 32,5 2 1,-6-1-120,1 6 0,-2-5 55,-3 4 1,1-3-1,0 3 0,-7-5-39,-3 1 1,-3-3-10,-1-2 1,-3-3-28,-2-6 1,-3 2 70,-7-7 0,0 0 201,0 5 1,-1 3 28,-4 2 1,3 1 39,-8-2 1,3 4-138,-3-3 0,-2 1-1,3-1 1,-5 2-76,-5-2 1,2 4 6,-7 5 1,-1-1 6,-8 6 1,-3 0-199,-6 4 1,-2-1-101,-3-3 0,-5 3 8,-10-3 1,1 3 113,-10 1 1,3 1-36,-7-1 1,2-4 85,2 0 0,-1 5 41,-4 4 0,-14 7 20,34 7 1,-1 1-1,-4 3 1,-1 2-557,1 0 0,0 3 1,1 6-1,1 1 552,-2 3 0,0 1 0,-2 2 0,0 0 0,-8 4 0,0 1 0,0 4 0,0 3 0,0 2 0</inkml:trace>
  <inkml:trace contextRef="#ctx0" brushRef="#br0">6270 15595 7816,'-14'0'243,"0"0"565,0 0-667,0 0 1,-1 5-6,1 0 0,0 1-2,0-1 1,4-2 38,1 7 1,-1-6-17,-4 6 1,5 1 70,-1 8 0,1-2 90,-6 7 1,6 6-20,-1 8 1,1 3-102,-5 2 0,1 5-156,4 5-119,-4 2 0,5 2 1,0-2-259,3-3 1,4-4 10,1-11 1,8-3 323,6-11 0,13-2 0,9-7 0</inkml:trace>
  <inkml:trace contextRef="#ctx0" brushRef="#br0">12086 15226 8377,'-8'-7'-347,"0"6"365,3-4 674,3 4-37,-4 1-103,0 0 1,4 0-224,-4 0-118,6 0 1,0 1 189,0 4-136,0-4 1,8 6 12,6-7 1,2 0-42,7 0 1,1 0-18,5 0 1,5 0-81,4 0 1,2 0 96,-2 0 1,7 0-190,-2 0 167,3 6-145,-3-4 0,-1 4-121,1-6 0,-2 0 51,-3 0 1,3 0-153,-3 0 1,3 0 134,2 0 1,-1 0-117,1 0 0,-5 0-102,0 0 0,-7 0 46,3 0 1,-6 0-421,-4 0-166,3 0-115,-12 0 38,6 0 176,-13 0 1,-4-5 159,-8 1 0,-3-8-9,-2 3 1,-2 1-246,6-1 770,-6-1 0,3-4 0,-6 0 0</inkml:trace>
  <inkml:trace contextRef="#ctx0" brushRef="#br0">13067 15098 8373,'0'8'111,"6"-2"1,-3-6-26,6 0 1,-4 0 62,5 0 0,-1 0-163,5 0 0,1 0 248,-1 0 0,0 0 23,0 0 1,1 5 14,-1 0 1,-2 6 5,-2-2 1,2 1-173,-2 4 0,1-8 22,-2 8 1,3-3-211,-8 4 1,1-1 22,-5 0 32,0 0 24,0 0 0,-6-1-172,-4-3 1,-10 1-147,-9-7 1,-20 9-681,-17 1 721,26-4 1,-2 1 0,-4 3 0,-1 0-1,-3 0 1,0 1 0</inkml:trace>
  <inkml:trace contextRef="#ctx0" brushRef="#br0">6000 14856 7632,'0'-8'-1874,"0"2"1874,0 6 0,0 0 0,-6 0 0,4 0-11,-4 0 11,6 0 0,0 0 0,0 0 0</inkml:trace>
  <inkml:trace contextRef="#ctx0" brushRef="#br0">5972 14842 7502,'0'-8'165,"0"-5"-163,0 12 8,6-5 0,-4 4 9,3-3 0,-2 4 16,1-4-11,-2-3 0,4 5-2,-6-7 0,2 6-42,3-6 38,-4 1 1,6-1-31,-7 1 5,6-1 0,0-4-21,4 0 1,-2 0 41,-4-1 0,-1 1-66,7 0 0,-5 4 52,4 1 0,-4-1-127,4-4 0,-5 0 103,0 0 0,3 4-7,-3 1 1,3 1-109,-3-2 0,-2 3-14,3 2 63,-4 3-18,6-10-264,-6 10 151,6-4 133,-7 6 1,4-2-40,1-3 127,0 4 0,-5-5 0,0 6 0,0 0 0</inkml:trace>
  <inkml:trace contextRef="#ctx0" brushRef="#br0">2574 11984 8279,'-8'0'243,"2"2"149,6 3 1,6 4 657,3 10-624,4 3 0,8 8-93,2 3 1,-1 1-119,2 8 1,-7-7-144,2 8 0,-3-5-204,-2 0 1,1-4 50,-1-5 0,0-1-208,0 1 0,-4-7-1429,-1-3 1122,-6-4 1,4 0-127,-7-1 722,0 0 0,0-6 0,0-2 0</inkml:trace>
  <inkml:trace contextRef="#ctx0" brushRef="#br0">2773 12411 8124,'6'-21'-472,"2"4"189,6-7 374,1 7 1,0-8 209,4 6 0,-3-5-332,3 5 1,-3 5-229,-2 4 0,-4 7 92,-1-2 0,-6 5 167,2 5 0,-3 16 0,-2 9 0</inkml:trace>
  <inkml:trace contextRef="#ctx0" brushRef="#br0">2702 12823 8124,'-8'14'121,"2"-6"1,6-3 302,0-10 1,12-9-357,7-10 0,6-2 144,4-3 0,1-4-942,3 0 1,-3 0 729,3 4 0,4-6 0,-1-1 0</inkml:trace>
  <inkml:trace contextRef="#ctx0" brushRef="#br0">3143 12283 8124,'0'-9'223,"0"-1"0,0 1-24,0-6 0,6-4 330,3 0 0,10-11-364,5 2 1,4-4-277,6 4 0,0-2-1378,4-3 225,-3 3 1264,-7 1 0,1-4 0,-1 3 0</inkml:trace>
  <inkml:trace contextRef="#ctx0" brushRef="#br0">3512 11458 8024,'0'-9'302,"0"-1"1,0 1 40,0-5-529,7 0 216,0-1 1,3-2-159,-1 3 0,-4-7-434,5 12 0,-7-7-108,2 6 670,-4 4 0,5-6 0,2 4 0</inkml:trace>
  <inkml:trace contextRef="#ctx0" brushRef="#br0">3427 11217 7657,'1'14'388,"4"0"1,-2 7-23,7 2 0,-2 4-373,1 2 1,2 4 21,-6 0 0,1 7-96,-1-3 0,-3 0-448,2 1 0,-2-8 255,-2-2 0,5-1-171,-1-8 0,1 0-78,-5-5 523,0 0 0,-6-6 0,-2-1 0</inkml:trace>
  <inkml:trace contextRef="#ctx0" brushRef="#br0">3413 11743 8024,'-15'0'398,"8"0"1,2 0-142,10 0 1,2 0-169,8 0 1,0-2-5,4-3 1,-1-4-204,6-10 0,-1-5 144,6-9 1,-6-3-100,1-7 0,-7 7-159,2 3 1,-1 3 94,1 1 1,-8 6-25,3-1 1,-5 11 101,1-1 0,-2 9 266,-3 0-193,-4 4 1,5 4 74,-6 7 1,-6 1 27,-3 12 1,-4 3-38,-1 7 1,0 3 51,-1 7 0,1-1-72,0 1 0,1-2 23,4-3 1,-4 2-18,4-7 1,1-2-207,-2-7 1,7 1-71,-2-6-167,-2 0 102,5-5 1,-3-6-279,10-3 0,-3-11-332,2-9 885,4 1 0,0-19 0,6 3 0</inkml:trace>
  <inkml:trace contextRef="#ctx0" brushRef="#br0">3612 11672 8024,'8'0'133,"-2"6"233,-6 3 0,5 4-101,-1 1 1,3 5-222,-3 0 0,0 5 103,5-5 0,-4 1-200,4-1 0,1-8-255,4 4 1,0-6-338,0 1 0,-4-4 645,-1-6 0,1-6 0,4-2 0</inkml:trace>
  <inkml:trace contextRef="#ctx0" brushRef="#br0">3768 11501 8024,'5'14'27,"0"1"1,1 0 718,-1 4 1,-2 2 73,6 2-494,-6 4 1,4 0-55,-7 6 0,0 2 413,0-2-456,-7-3-57,0 11 0,-8-4-91,1 5-27,-6 7 1,2 0-675,-5 3 1,5 4 423,-1-4 1,0-5-481,5-4 0,-2-13 676,11-11 0,-6-3 0,4-2 0</inkml:trace>
  <inkml:trace contextRef="#ctx0" brushRef="#br0">3811 11302 8109,'0'-9'356,"0"-1"0,5 1-305,-1-6 0,7 1-51,-1 0 0,2 0 822,3 0-509,-1-1 0,0 3 156,0 2-1519,1-2 526,-1 4-101,-6 0-252,4-5 877,-10 12 0,4 1 0,-6 7 0</inkml:trace>
  <inkml:trace contextRef="#ctx0" brushRef="#br0">3797 11259 8089,'0'15'0,"0"-1"108,0 0 0,1 2 244,4 3 1,3 3-47,6 6 1,0 6 147,0-1 0,1 6-202,-1-1-181,0 9 0,-1-4-32,-4 0 1,4-7-462,-4-7 288,4-1 1,0-6-111,-4-3 1,2-8-219,-6-1-31,6-7 1,-9-5 83,2-12 1,-2-7-151,-2-7 0,-2-2 79,-2-3 383,-4-4 0,-2-4 97,1 3 0,1-1 0,-2 6 0,-1-5 401,6 5-356,1 0 0,4 10 461,0 4 68,0-3 0,6 7-182,4-4 0,2 9 111,2 5 0,2 4-16,3 1-293,-3 0-26,4 6 1,-1 2-71,0 6-45,0 0-88,-4 7 1,-6-5-222,1 3 1,-3-2 26,3 2 0,-4-3-176,-6 3 1,0 1 9,0-1 0,0 2-155,0-2 1,-1-8-114,-4 3 395,-3-9 1,-6 1 267,0-6 0,3-8 0,-4-6 0,7 0-74,-11-5 1,12-2 73,-8 2 0,6-1 141,-1 1 1,-1 8-12,7-3 663,-1 3-213,5 3-35,0 1-188,6 20-72,-4 3-159,4 6 0,-1 5-63,0-4 0,1 4 94,-1 2 0,-4-1-234,4 1 1,-4 4 108,-1 0 0,0 2-132,0-2 1,0-8-61,0 4 62,0-10-32,0-5 129,0-2 0,0-12-39,0 0 1,0-14-287,0-14 1,0-9-135,0-10 348,0-4 1,0-5-167,0-1 0,0 1 159,0 4 1,0-3-31,0 3 1,0 3 147,0 2-3,0 2 1,7 4 146,2 3 1,4 8 413,1 7 1,-1 10 553,-4-1-749,4 9 0,-5 0-100,6 10 1,-6 5-80,-3 8 1,-4 0-13,-1 6 1,5-2-66,0 1 1,-1 3-480,-4-7 160,0 0-10,0-5 1,0-5-698,0 1 613,0-7 0,2 3-5,3-6 1,-2-5 202,6 1 1,1-6 51,4 5 0,0-4-26,1 4 0,0 1 96,4 4 0,-1 1 399,5 4-270,-5 3 0,4 8-3,-3 3 156,-3-4-141,4 12 0,-12-5 340,-3 7-323,3-1 0,-8 1 23,0-1 1,-7-4-63,-7-1 0,-2 0 23,-3 0 1,2-2 8,-7-7 1,7-6-210,-2-3 22,-3-4 1,8-7-515,-1-4 283,1-9 166,13-3 1,-6-11-721,7 0 0,0-5 380,0 5 0,7-7-445,2 2 873,4 4 0,1-7 0,0 4 0</inkml:trace>
  <inkml:trace contextRef="#ctx0" brushRef="#br0">4664 10634 8026,'-14'-8'0,"-1"2"0,0 6 0,-4 0 0,3 3 128,-3 6 1,3 2 408,2 13-365,0 0 0,-1 9 229,1 0-24,6 7-205,2-4 0,6 11-31,0 1 0,0-1 260,0-4-334,6-1 0,2-1-105,6-3 0,5-4-28,0-11 1,0-4-162,-4-9 0,-1-4-200,0-6 314,0 0 0,0-6-180,1-4 0,-1-7 82,0-2 1,-4-5-20,-1 5 1,-6-6 70,2 1 1,-3-1-150,-2 1 0,0-1 55,0 6 0,0-5 201,0 5 1,0 0-90,0 5 517,0 6-174,0-4-64,0 10 0,0-3-65,0 10 0,1 5 298,4 9 0,-2 3-136,6 6 0,-5 1-131,0-1 1,3 0 1,-3 1 0,6-2-1103,-5-4 558,6-8 1,-3-9-130,6-6 1,-5-2 567,1-2 0,-1-11 0,5-7 0</inkml:trace>
  <inkml:trace contextRef="#ctx0" brushRef="#br0">4834 10748 8014,'0'-15'-12,"0"1"262,0 0 214,0 0-48,0 6 57,0 2-200,0 6-383,0 0 351,0 6-227,0-5-14,0 6 65,0-7 420,0 0-441,7 0 1,-6 1-14,4 4 23,3-3-63,-6 10 0,5-9-37,-2 7 76,-3-1 1,6 1-94,-4-1 1,-2 1 91,3 4 1,-2 5-83,2 0 0,-4 1 66,4-1-101,-3 4 91,-2-1 0,0 3-8,0-6-105,0 0 97,0-5 11,0 0-17,0-6 243,0-1-223,0-26 0,0 6-145,0-16 1,0 9 89,0-4 1,0 1-74,0-6 0,4 1 21,1-1 1,6 1-151,-1-1 0,-3 1-87,3 0 1,-1 5 83,6 4 1,-1 5-366,0 5 317,0-4 0,1 12 7,-1-4 1,-5 5 299,1 5 0,-1 9 0,5 8 0</inkml:trace>
  <inkml:trace contextRef="#ctx0" brushRef="#br0">5176 10648 8014,'-7'-14'-1,"4"0"1,-6-1 0,1 6 448,-2-1 52,-2 7-293,10-3 1,-10 6 225,2 0-206,4 0-37,-1 6 0,3 7 56,-1 6 1,-5 6-11,6-1 0,-1 3 14,5 1 0,0 4-58,0-4 1,0 4-116,0-9 1,2-2-439,2-2 210,-2-10-131,10 4 20,-4-11 1,7 2 18,-1-8 1,-2-4-84,-2-6 0,3-7 39,-4-3 1,2-4-86,-1-5 0,2 3-19,-2-3 0,-2 4-89,1 5 1,-4-1 181,4 6-105,-6 0 423,4 11 1,-6 2-47,4 6-23,-3 0 1,4 8 176,-6 6 1,0 0-122,0 5 0,2 2 66,2-2 1,-1 0-111,7-5 0,-5-1-109,4-4 0,-4 2-119,4-6 265,-5 0 0,8-5 0,-4 0 0</inkml:trace>
  <inkml:trace contextRef="#ctx0" brushRef="#br0">5375 10634 8005,'6'-21'0,"-4"6"0,4-11 0,-6 7 0,0 0 8,0 5 0,0 0 343,0 0-152,0 0 0,0 4-37,0 1 0,-2 5 79,-2 0 1,0 4-99,-5 4 27,6 11 1,-8 2-3,6 7 1,0-2-96,5 1 0,0 4 55,0-3 0,0-2-175,0 2 0,0-7-225,0 2 187,0-3-69,7-2 1,-4-6-17,6-3 1,-4-4 121,4-1 0,-1-8 20,2-6 0,1-2-81,-6-7 1,4-1-111,-4-4 1,4-2 20,-4-4 0,5 3 87,-6-7 0,3 5-282,-3-5 328,-2 0 1,4 0-123,-6 0 1,0 5 65,0-5 1,0 5-92,0-5 0,0 6 79,0-1 1,-1-2 167,-4 2 0,2 0-104,-7 5 0,7 6 841,-2 3-185,-2 3-242,5 8 1,-4 10-101,6 12 1,0 6-5,0 9 1,0 5-32,0 4 1,0 3-37,0 2 1,1-5-261,4 0 1,-2 0 50,7 4 0,-6 0-489,6-5 1,-2 3 53,1-7 1,2-1-552,-6-9 744,6-2 1,-9-12 2,2 1 1,0-9 273,0-1 0,-2-6 0,3-8 0,-4-7 0,-1-2 0,-6-10 0,-2-4 0</inkml:trace>
  <inkml:trace contextRef="#ctx0" brushRef="#br0">5503 10250 8005,'0'-28'0,"0"-1"-93,0 7 0,0 2-73,0 5 0,0 1 379,0 0 1,1 6 217,4 3 0,-2 4-249,7 1 1,-6 0-62,6 0 1,-5 6-25,4 3 1,-6 4-200,2 1 1,1 1-21,-1-1 5,0 0 39,-5 6 1,1-4-255,4 3 0,-3-3 47,2-2 1,-2 0-103,-2 1 0,0-6-63,0 1 218,0-7 174,0 3 1,2-4 150,2 2 0,-1-2-20,7 3 101,-7-4-129,10 6 0,-10-6 177,6 4 0,-4 1-106,5-1 0,-6 1 301,6-1-290,-1-3 0,1 4 7,-1-6 1,-4-2 27,4-2-93,-5-4 0,7-6 91,-7-1-259,8 1 64,-5-6 1,3 2 57,-1-5 1,-1 0-196,2 0 146,2-4 0,-10 9-8,3-5 0,-2 1 44,2-2 1,-4 3-41,4 7-238,-4 0 242,-7 6 16,-2-5 1,-1 13 47,-1 0-47,1 0 0,-1 18 138,1-4 1,1 10-131,-1-1 40,-4-2 0,11 6 89,-2-3 1,2-2-113,2 1 0,0-5 10,0 1 0,2-5-37,2-5 1,-1 2-2,7-6 1,-5 0-231,4-5 105,1 0-23,-2-6 1,3-2-95,-7-7 0,7 1 59,-1 0 1,-4-2-127,-1-3 1,1 3 99,-1-2 0,1-3 221,-1 2 0,-3-1 0,2 1 0,-2 3 0,3-5-30,-1 7 1,3 0-135,-3 0 452,-2 6 39,4 1 1,-4 7-68,3 0 1,-4 7 95,4 2 1,-3 9-86,-2 0 0,0 6-50,0-5 0,0 5-131,0-5-54,0 6 1,0-9 132,0 3-456,0-3-101,0-2 280,0-6 0,0-4-45,0-8 0,0-4-127,0-6 1,0-2 158,0-3 1,4-3 21,1-7 0,1 6-340,-1-1 185,-3 0 56,10 2 1,-9-3 227,7 6-20,-7 0 1,8 5-42,-6-1 1,4 6-129,-4 0 115,0 5 41,1-2 0,-4 8 30,3 2 0,-4 0-19,-1 5 0,0-4-28,0 4 1,0-4-23,0 4 42,0-5 0,6 8 0,2-4 0</inkml:trace>
  <inkml:trace contextRef="#ctx0" brushRef="#br0">6043 9838 7992,'5'-29'-73,"-1"1"0,6-1 4,-5 1 0,4 0-68,-4-1 16,6 1 140,-9-1 0,4 1-119,-6-1 0,0 6 91,0-1 0,0 5-208,0-5 271,-6 7-239,-2 3 402,-7 7-207,8 20 0,-5 3-6,8 12 506,-1 1-302,5-1 1,0 10 105,0 0 1,0 11-128,0-6 1,0 7 219,0-2 0,5-3 178,-1-7-316,8-3 0,-8-11 15,10-1 1,-2-10-221,6 1-56,5-9 161,-8 1 1,17-14-342,-4-6 121,10 0-97,-8-19 1,10 6-64,-7-16 0,0 4-169,-4-9 0,-3 4-283,-2 2 0,0-1 663,-10 0 0,10 1 0,-8-1 0</inkml:trace>
  <inkml:trace contextRef="#ctx0" brushRef="#br0">24185 3113 8236,'-14'-6'0,"-1"-3"0,1 1-291,0-2 1,0 7 145,0-2 0,-2 4 706,-3 1-308,3 0 0,-11 1-12,3 4 1,2 8-55,-1 6 0,5 8-117,-1 1 82,3 7-19,2 7 1,5-4 18,-1 0 1,7-2 36,-2 2 1,10-3 33,5-6 1,10-7-116,9-3 1,2-10-61,12-4 1,-4-7-347,9-7 1,-9-4-567,-1-15 0,-2 1 194,2-11 455,-9 6 0,-4-9-82,-6 3 517,0 4-340,-11-7 142,5 11 0,-12 0 136,4 6 1,-5 6-176,-5 0 1,-3 3 4,-6 6 0,-2 3 185,-3 6-237,3 6 1,-6 2-113,3 6 0,4 6 253,-4 4 0,3 3 0,2 1 1</inkml:trace>
  <inkml:trace contextRef="#ctx0" brushRef="#br0">24213 3412 7934,'0'14'-472,"0"0"478,0 7 140,-6-5 1,4 15 257,-2-2 1,2 9-203,2 0 0,-5 9-49,1 5 1,-1 14-82,5 5 0,-2 4-109,-2-4 1,2-13 50,-3-6 1,4-6-182,1-3 1,1-8-30,4-7 73,-3-6 80,4-8 0,-5-1-43,4-4-7,-3-2 1,4-9-138,-6-3 1,-5-2 119,1-8 1,-7-4-127,1 0 0,-3-4 7,-1 4 0,2-6-184,2 1 0,-1 2 413,6-2 0,-6 0 0,3-4 0,-6-1 0</inkml:trace>
  <inkml:trace contextRef="#ctx0" brushRef="#br0">24057 3995 8102,'-6'-8'-56,"4"2"1,-11 1 20,4 0 1,1-1 265,-2 1 1,1 2 42,-5-7 0,1 1 247,4-5-232,-4 6 1,4-10-140,-10 4 0,3-5 86,-3 0 1,-3 2-103,-2-7 1,2 5 57,-2-4 1,5 0-445,-4 0 0,5 4 206,-1 9 0,-1-1-415,1 7 0,0-1 54,5 5 1,4 5-129,1-1 1,5 7 37,0-1 0,2 2 497,2 3 0,13-1 0,3 0 0</inkml:trace>
  <inkml:trace contextRef="#ctx0" brushRef="#br0">24199 3796 8126,'10'5'38,"-1"-1"1,-4 6 70,4-6 0,1 1 122,4-5 1,0 0 401,0 0 1,5-5-769,0 1 12,7-7 89,-4 3 1,0-2 143,-3 1 0,-3 6 137,-2-2-83,0 3-164,-6 9 0,-8 1 0,-8 6 0</inkml:trace>
  <inkml:trace contextRef="#ctx0" brushRef="#br0">24085 4236 8126,'-14'7'0,"5"-4"156,-1 6 0,5-4 324,-4 5 0,1-6 220,-1 6-276,-4-1-245,5 6 1,-6 4 129,0-1-70,-7 8-134,5 2 1,-11 4-127,4 6 0,-4-7-8,-2 2 0,3-1-216,2 1 1,3-8-615,7 4 1,6-10-1,3 0-87,4-3 359,1-8 587,0-2 0,6-12 0,2-2 0</inkml:trace>
  <inkml:trace contextRef="#ctx0" brushRef="#br0">24199 4180 8126,'14'0'96,"0"0"0,1 1 237,-1 4 0,-1 3 3,-4 6 1,4 5 226,-4 0 1,-1 6-212,2-1 0,-1 3-47,5 1 1,0-4-380,1 0 81,-1-1-447,0-1 0,5 4-1295,0-7 1735,0 0 0,1 1 0,3 2 0</inkml:trace>
  <inkml:trace contextRef="#ctx0" brushRef="#br0">30768 3654 8345,'-8'-10'0,"3"1"-710,3 6 267,2-4 318,0 1 221,0 4 1,0-2-85,0 8 0,0-1 16,0 7 0,2-1-44,3 6 1,-4-1 38,4 0 1,-3 0-593,-2 0 569,0 1 0,6-1 0,2 0 0</inkml:trace>
  <inkml:trace contextRef="#ctx0" brushRef="#br0">30739 3654 7211,'0'9'114,"0"1"1,0-6-49,0 6 1,5 1 74,0 8 1,4 3 7,-4 6 0,0 12 105,-5 2 0,0 9-95,0-4 1,0 9-16,0 1 1,-2-5-15,-3 5 1,-1-5-76,-3 0 0,1-8 35,3-6 1,3-6-143,-2 1 0,-3-8 98,3-1 1,-1-12-176,5 3-241,0-11 113,0 3-409,6-26 1,0 4 36,4-18 629,3 6 0,-6-20 0,8 3 0</inkml:trace>
  <inkml:trace contextRef="#ctx0" brushRef="#br0">30839 3682 8294,'9'0'-907,"1"0"0,-1 0 942,5 0 1,1 0 31,-1 0 1,5 0 8,0 0 1,12 0-34,2 0 0,7 0 6,3 0 0,1-5-18,3 1 1,-4-1 17,0 5 0,-2 0 174,-8 0 0,-5 1-197,-4 4 1,-7-3 3,2 2 0,-9 4-32,-5 2 1,1-2-16,-1 1 1,-1 2 20,-4 8 1,-4-1 40,-1 5 1,-5-2-11,6 7 1,-6-2 52,5 7 0,1 3 7,4 2 0,0 0-36,0 5 1,0-4 16,0 8 0,4-2-90,1-3 1,1 3-10,-1 2 0,-2-3-121,7 4 0,-7-6 109,2-4 1,-4-2-307,-1-2 0,-1-9 69,-4 3 1,-8-7-293,-6 3 564,-6-7 0,-10 3 0,-9-5 0</inkml:trace>
  <inkml:trace contextRef="#ctx0" brushRef="#br0">30497 4620 8268,'-7'0'-200,"3"2"-149,14 3 1,14-4 449,18 4 1,9-3-138,10-2 1,-1-2 6,7-3 0,-7 2-363,1-6 0,1-1 11,-5-4 1,-5 1 380,-14 4 0,-3-10 0,-7 3 0</inkml:trace>
  <inkml:trace contextRef="#ctx0" brushRef="#br0">30640 3014 9130,'-2'-10'-605,"-3"1"103,4 6 0,-6-2 620,7 10 0,-4 4-10,-1 10 0,-6 8-42,1 6 1,-2 7-82,-2-2 0,-5 1 3,0-1 1,-5 6 17,5-6 0,-5 2 32,5-7 0,-4-3 57,4 3 0,0-3 191,5-2 0,-1-4-60,1 0 1,1-2-155,4 2 0,-2 3-109,6-4 0,0-1 138,5 2 1,0-5-167,0 5 0,7-7 33,2 2 0,10-3 24,5-2 1,9-1-43,5-4 0,22-3 15,11-6 0,-30 0 1,0-1-165,4-1 0,0-1 0,-3 0 0,-2 0 191,3-2 0,0 0 1,1-1-1,2 0-269,3 1 0,1 0 1,-1-1-1,-1 0 258,-1-1 1,0-1 0,-1 1 0,-3 0 82,28-7 0,-5 0-101,-13-1 0,-5 1 231,-5 0 1,-7 5-214,-2-1 0,-9 7 5,-1-2-36,-7 4-106,4-6 314,-14 6-531,0-6 0,-20 6 373,-6-4 0,-19-3 0,-6-6 0</inkml:trace>
  <inkml:trace contextRef="#ctx0" brushRef="#br0">30640 3156 8356,'-8'-19'-729,"3"0"0,3 0 697,2 5 0,7 4 118,2 1 0,10 1 175,5-1 1,9 1-224,5 3 1,3 3 6,2-2 1,-1 4-53,1 4 1,-2 4-14,-3 7 1,-2-1-47,-2 0 1,-4 0 102,3 0 0,-10 1-55,-4-1 1,2-2 30,-2-2 1,-5 3-29,-4-4 0,-6 2 120,6-1 0,-7 2 213,2-2 1,1 2-177,-1 3 0,1 5-36,-1 4 1,1 1 54,4-1 1,2 7-57,-2-2 1,7 9 40,2 0 1,5 0 1,-5 4 0,6-2-12,-1 7 0,3 2-143,1-2 0,-1 7-168,-3-2 1,1-6-183,-6 1 1,0-12 356,-5 3 0,-6-6 0,-2-4 0</inkml:trace>
  <inkml:trace contextRef="#ctx0" brushRef="#br0">25422 4137 8172,'-8'-14'-416,"2"6"210,6 2-1,0 6 208,6 0 1,2 0 295,6 0 0,7 0-143,2 0 0,7 0 205,8 0 0,10 0 202,18 0-315,0 0-396,-24 0 0,0 0 0,29 0 27,0 0 1,-9 0 38,-5 0 0,-12 0-109,3 0 0,-12 0-103,-12 0 0,-4 0 296,-5 0 0,-7 0 0,-2 0 0</inkml:trace>
  <inkml:trace contextRef="#ctx0" brushRef="#br0">26118 3938 8172,'23'20'0,"3"-4"-424,-2 3 201,3-3 156,8 5 1,1-6 208,7 4 0,-5-3-10,0-2 1,-2-4 196,2-1 0,-3-1-24,-7 2 1,-6 1 749,-3-7-984,-9 8 1,-12-3 55,-12 10 0,-23 0-632,-19 9 392,19-12 1,-2 0-258,-7 4 0,-2 3 1,-2 2-1,-1 2 149,0 3 1,-2 1 220,-4 1 0,0 1 0,0 5 0,-1 1 0,-2-3 0,0 0 0</inkml:trace>
  <inkml:trace contextRef="#ctx0" brushRef="#br0">24839 5360 8304,'-14'0'0,"-1"0"-494,1 0 1,0 0-318,0 0 938,-7 6 1,-7-3 438,-10 7 1,-17 1-317,-12 8 0,-7-4-435,34-5 1,-1-1 0,-2 0 0,0-2 319,-2 0 0,-1 0-986,0 4 0,-1-1 896,-6-5 0,0-1 1,5 6-1,0-1 102,2-3 0,2-2 0,-32 2-157,19-1 1,8-4 80,11-1 1,10-6-235,9-3 0,5-4-410,4-1 0,4 0 4,6-1 569,0 1 0,13-6 0,2-3 0</inkml:trace>
  <inkml:trace contextRef="#ctx0" brushRef="#br0">23787 5132 8304,'-21'6'0,"-3"4"-224,-9 9 1,3-3 432,-11 11 1,-1-4 348,-11 10 1,-10 4-752,28-16 0,-1 0 0,-1 0 0,0-1 381,-1-1 0,0 0 0,3 2 0,1-1 87,-23 18 1,9 2 380,10-2 1,7-4-422,17-5-180,3-1 122,17 1 1,10-6-390,12 1 189,26-6 1,20 7-1317,-26-15 1,4-1 1265,6 1 0,2-1 0,-5-2 0,1 0-7,5 0 1,1 0 79,-1 3 0,1 1 0,9-3 0,0-1 0,0 4 0,0-1 0</inkml:trace>
  <inkml:trace contextRef="#ctx0" brushRef="#br0">25208 3966 8395,'15'-19'-329,"-1"0"1,6 1 935,4 3-99,3-5-228,1 4 0,7-12-89,3-1 0,10-1-115,4-8 0,5 5-544,4-5 1,-26 17 0,1-1 450,4-1 1,1-1 0,-2-2-1,-1-2-53,1 3 0,-2-2 1,-4 0-1,-1-3 48,-3 0 1,-1-1 0,27-28-242,-8-2 0,-1 9 80,-8 4-101,-3 10 248,-19 4 1,1 5-665,-12 1 317,-1 6-17,-4 1 400,-6 7 0,-14 0 0,-10-1 0</inkml:trace>
  <inkml:trace contextRef="#ctx0" brushRef="#br0">26147 2914 8395,'9'0'-184,"1"0"1,1 0 295,8 0 0,-2 0-63,7 0 0,4-1 56,6-4 0,0-1-233,-1-4 0,2-2 244,3 2 1,-2-2 36,-2-3 1,-11 6-1,1-1 1,-7 7 82,-2-2-310,-7 4 0,-4 7 126,-8 4 0,-6 9 64,-9 4 1,-9 9-93,-10 1 1,1 2-159,-1-2 0,12-3 134,-3 3 0,10-3 0,-1-1 0</inkml:trace>
  <inkml:trace contextRef="#ctx0" brushRef="#br0">27256 3156 8368,'0'-14'-870,"0"4"828,0 1 868,0 6-601,0 15 0,6 14 140,4 21 0,-2 4-154,1 5 1,1 6 7,4 0 1,6-2-598,4-8 1,4 1 311,6-5 1,7-2-461,6-8 0,0-4 176,-4-5 0,-7-1-316,-2 1 667,-17-7 0,2-2 0,-11-5 0</inkml:trace>
  <inkml:trace contextRef="#ctx0" brushRef="#br0">27313 3782 8576,'-8'1'-339,"3"4"0,10 4 703,4 10 1,6-1-154,3 5 0,5 3-239,5 7 0,2-3 154,3 3 1,5-8-133,10-1 0,-4-5 171,3 5 0,-9-12 169,-5 2 0,-3-2-133,-1 2 1,-7-5 539,-3 1-527,-3-7-264,-9 3 67,6-6 1,-11-1-792,2-4 399,-2-9 279,-2-8 0,0-7-339,0 1 0,5-7 14,-1-3 421,8-3 0,-11-14 0,5-4 0</inkml:trace>
  <inkml:trace contextRef="#ctx0" brushRef="#br0">28152 4137 8300,'-8'-2'-557,"3"-2"0,3-4 429,2-6 1,7-2 457,2-3 0,5-5-145,5-9 0,3-10 22,7-9 0,6-3-772,3-2 784,-4 6 1,12-9-128,-3 4 0,4 0-255,1 4 1,4 2 218,-22 23 1,1 1 0,1-1 0,1 1-57,3 2 0,-1 0 0,28-23 128,-6 4 1,-8 7-429,-11 3 0,-5 8-598,-9 1 1,-5 6 481,-10 0 0,-2 6 85,-7 3 0,-7 1 331,-2-1 0,-16-4 0,-5 5 0</inkml:trace>
  <inkml:trace contextRef="#ctx0" brushRef="#br0">28734 3000 8300,'-7'0'-282,"2"0"-4,10 0 1,10 0 236,14 0 1,6 0 130,7 0 1,1 0-179,0 0 1,-1-2 95,1-3 1,-5 4-15,0-4 1,-7-1 56,2 1 1,-9-5 325,-5 6-349,-3-1 1,-8 7-2,-3 2 1,-12 9-2,-7 6 1,-7 6 11,-7-1 0,0 3-68,-1 1 0,2 5-316,4 1 354,2 5 0,7-9 0,0 5 0</inkml:trace>
  <inkml:trace contextRef="#ctx0" brushRef="#br0">29389 3654 8426,'15'11'-535,"4"3"0,0 11 268,10 4 0,-4 1 633,8 8-147,3-7 0,-1 10-188,3-3 1,2-5-253,-7-4 1,0-1 39,-5-4 1,-5-2-232,-5 2 0,-8-7 412,-5 2 0,-10 3 0,-3 0 0</inkml:trace>
  <inkml:trace contextRef="#ctx0" brushRef="#br0">29417 4109 8415,'-8'14'0,"3"2"17,10 3 0,5 1 206,8 4 0,5 3-25,5-4 1,2 4-120,3 2 1,-1-9-161,6-6 1,-4-6 214,9-8 1,-2-3 145,11-6 0,-4-7 36,4-13 0,-3-5-301,-2-4 0,-1-3 153,-13-2 1,-1-1-60,-8-4 1,-4 3-196,-6-8 0,-6 6-190,-3-5 1,-4 6 275,-1-1 0,0 4 0,0 5 0,0 5 0,0 3 0</inkml:trace>
  <inkml:trace contextRef="#ctx0" brushRef="#br0">23545 3767 8207,'8'-6'44,"0"4"282,-3-2 197,-4-4 85,5 6-54,-6-10 229,0 4-423,0-7-113,0 1-62,-6 6 1,-2-4-128,-6 2-123,0 4 275,-7-7 1,-1 5-589,-6-6 294,-7 0 1,-8 0-258,-9 0 239,-3-7 1,-4 2-273,-2-9 0,2 1 172,-2-11 1,-4-6-4,32 18 0,0-1 0,0 0 0,1-2 252,-2-2 1,2 0-1,1 2 1,1 0 136,-1-2 1,1 0-38,-22-27 0,9 7 126,10 4 0,3 4-161,1 5 1,3 8-46,2 6 0,3 7 69,7-2 1,0 5-768,0 4 1,4 4-231,1 6-969,6 0 1504,-4 0-142,20 0 1,-4 5 467,10-1 0,-3 1 0,-2-5 0,7 0 0,1 0 0</inkml:trace>
  <inkml:trace contextRef="#ctx0" brushRef="#br0">22393 2829 8207,'-8'2'-247,"4"2"206,-4-2 0,6 6 553,-2-3 1,2 4-147,2 10 0,0-2 116,0 7 0,2 6-127,2 8 1,-1 3-49,7 2 0,-5 6-97,4 3 1,-4-2 155,4 3-409,1-8 1,-1-2-217,1-10 1,-1-4-110,5-6 0,1-4-1250,-1-9 1050,-6-4 1,-2-9-980,-6-7 1547,0-5 0,-6-20 0,-2-1 0</inkml:trace>
  <inkml:trace contextRef="#ctx0" brushRef="#br0">22379 2829 8207,'14'-8'0,"2"-4"239,3 2 1,5-1 310,9 2 0,5-3-591,9 8 0,17-6 41,11 6 0,-31-2 0,1 0 0,1 3 0,1-1 0</inkml:trace>
  <inkml:trace contextRef="#ctx0" brushRef="#br0">20844 8317 8148,'4'-27'-334,"1"3"1,1 4 482,-1 5 1,-2 3 945,7 2-646,-7 4 0,8 14-146,-6 6 0,1 13 31,-1 11 1,-4 11-94,4 8 1,-5 9-258,-2-26 1,-1 0 0,2 39 82,-1-36 1,-1 0 0,0-1 0,0-1-137,-2 35 1,0-1-506,5-9 0,5-3 334,0-6 1,4-8-427,-4-6 0,0-7 315,-5-8 1,4-6-601,1-3 585,0-9 0,-11-4 366,-4-6 0,-9 0 0,-3 0 0</inkml:trace>
  <inkml:trace contextRef="#ctx0" brushRef="#br0">20716 9141 8079,'0'36'131,"0"10"65,0-3 1,4 3 518,1-4 1,6 1-227,-1 0 1,-2-7-138,1-3 1,2-4-89,8-6 0,-2-7 177,7-6 0,-2-9-138,2-1 0,4-8 122,1-11 1,-1-9-257,5-10 0,2-9-242,-2-6 1,1-8-1012,-6-5 0,0-7 763,1 2 1,-1-3-477,1 7 1,-6 2 796,1-1 0,-5 6 0,5-2 0,1 4 0,2 1 0</inkml:trace>
  <inkml:trace contextRef="#ctx0" brushRef="#br0">21185 9553 7514,'0'-7'2141,"0"0"-1632,0 7 1939,0 0-2446,6 0 1,-3 2 27,7 3 0,-5-4 157,4 4 1,-4-4-282,4-1 1,1 0 58,4 0 0,0 0-58,0 0 1,-4 0-23,-1 0 0,1 2-136,4 3 178,0-4 44,0 12 1,-1-10 1,-3 7 12,2-7 1,-10 5 161,3-4-154,-4-2 260,5 4-137,-4-6 209,4 0-235,-6 0 0,0-6 64,0 4-86,0-10 1,-1 10 124,-4-3-136,3 4 0,-5 1-119,2 0 0,2 1 106,-7 4 0,1 0-164,-6 9 1,0-1 7,-4 10 0,1 3-110,-5 7 0,-1 5 65,-4 9-104,-1-3 0,-6 12 0,-1-6 0</inkml:trace>
  <inkml:trace contextRef="#ctx0" brushRef="#br1">19976 10677 6773,'-14'6'0,"0"2"0</inkml:trace>
  <inkml:trace contextRef="#ctx0" brushRef="#br1">19905 10776 7799,'0'8'-40,"0"-2"-4,-6 1 236,4-6-570,-10 12 265,10-12 1,-4 7-400,6-3 343,0-3 1,-2 4-258,-2-6 426,2 0 0,-4 0 0,-1 6 0,-1 2 0</inkml:trace>
  <inkml:trace contextRef="#ctx0" brushRef="#br1">19834 10876 7485,'-8'0'1063,"2"6"-1239,6-5-1015,0 6 600,-6-7-34,4 0 625,-4 0 0,-1 6 0,0 2 0</inkml:trace>
  <inkml:trace contextRef="#ctx0" brushRef="#br1">19792 10918 7799,'-7'14'-1886,"4"-1"2314,-6-3 28,5 2-496,-8-4 1,9 2-43,-7-1-81,7-6 0,-8 5-164,6-3 206,0-4 100,5 6-8,0-7 499,0 0-198,-6 0-499,5 0 221,-12 6 1,10-3 5,-7 7 0,1-1 0,-5 5 0</inkml:trace>
  <inkml:trace contextRef="#ctx0" brushRef="#br1">19635 11146 6719,'-8'0'-460,"-3"1"488,6 4 1,-1-3-251,1 2 222,4 4 0,-12 0 0,5 6 0</inkml:trace>
  <inkml:trace contextRef="#ctx0" brushRef="#br1">19550 11231 7799,'0'8'-1375,"-2"-2"1046,-2-6 240,2 0 1,-6 0-52,3 0 140,4 7 0,-12 0 0,5 8 0</inkml:trace>
  <inkml:trace contextRef="#ctx0" brushRef="#br1">19479 11316 7799,'0'8'-895,"0"-2"676,0 1 142,0-6 0,-2 6 94,-3-7-17,4 6 0,-12 2 0,5 6 0</inkml:trace>
  <inkml:trace contextRef="#ctx0" brushRef="#br1">19450 11416 7799,'-1'8'-1194,"-4"-4"575,3-2 451,-4 4 88,0-4 80,4 4 0,-4 1 0,0-6 0,-2 5 0</inkml:trace>
  <inkml:trace contextRef="#ctx0" brushRef="#br1">19393 11487 6217,'-14'6'0,"0"2"0</inkml:trace>
  <inkml:trace contextRef="#ctx0" brushRef="#br1">19337 11544 7013,'-8'6'-220,"-5"-4"-79,11 10 0,-5-5 109,2 2 190,3 4 0,-4-5 0,6 6 0,0-5 0,0 1 0,0-5 0,0 4 0,-6-6-233,4 10 233,-4-12 0,1 7 134,0-3 0,-1-3 87,1 2-72,4-2-97,-12 4-8,11-4 1,-6 9 103,4-6 0,2 1 32,-3-1 268,4-4-153,1 6-84,0-7-395,0 0 0,0-7 0,0-1 0</inkml:trace>
  <inkml:trace contextRef="#ctx0" brushRef="#br1">19180 11544 7799,'-1'8'307,"-4"-4"0,2 4 208,-7 2-201,7 2-95,-10 9 1,7-1-229,-3 4 0,-2-3 101,6-7 1,-5 5 53,6 0 1,-6 1-8,5-1 0,-4-3 0,4 3 1,0-3-21,5-2 3,0 0 0,0-4 58,0-1 0,7-6-37,2 2 1,10-3 99,5-2 1,3-7-272,1-2 1,5-8-236,1-2 0,5-7 263,-1 3 0,3-4 0,2-2 0</inkml:trace>
  <inkml:trace contextRef="#ctx0" brushRef="#br1">19479 11359 6376,'-7'8'1016,"6"-2"-821,-5-6-130,6 0 1,1-1-237,4-4 203,-4 3-296,12-10 241,-5 10-510,6-11-42,0 12 575,1-12 0,-1 5 0,0-6 0</inkml:trace>
  <inkml:trace contextRef="#ctx0" brushRef="#br1">19592 11302 8457,'0'-9'100,"0"-1"0,2 5 133,3-4 0,3 4-298,6-4 1,2 4-445,3-5 1,-4 1 163,4-5 0,2 1-133,-2 4 0,1-4 478,-1 4 0,-3-4 0,5-1 0</inkml:trace>
  <inkml:trace contextRef="#ctx0" brushRef="#br1">19919 11075 7614,'0'-10'-120,"0"1"0,0 4 163,0-5 0,7 1-193,2-5 0,4 0-112,1-1 0,-4 3 26,-1 2 0,1-2 236,4 2 0,0 2 0,0-1 0,-4 6 0,-1-2 0,-6-3 0,4 0 0</inkml:trace>
  <inkml:trace contextRef="#ctx0" brushRef="#br1">20090 10890 8063,'6'-8'-1048,"-4"2"1385,4-1-176,1 6-257,1-6 0,1 6 40,1-4-180,-1 3 1,5-9-310,0 7 545,-6-7 0,5 3 0,-5-7 0</inkml:trace>
  <inkml:trace contextRef="#ctx0" brushRef="#br1">20275 10776 6393,'0'-8'178,"6"-4"-310,2 4 0,6-2 91,1 1 1,-6 5-63,1 0 70,-1 2 14,5 2 0,-4 0-22,-1 0-26,-6 0 102,4 0 0,-3-1-46,1-4 1,1 3 8,-1-2 0,-2 0-22,7 0 1,-5 0-4,4-5 1,-4 6 26,4-2 1,-4 2-27,5-2 78,-7 4 0,8-7-73,-7 3 333,1 3-37,2-4-169,-6 0 0,7 4-74,-3-3 14,-4-2-195,12-1 159,-5-7-355,6 1 208,0 0 0,-1 5-6,-4-1 0,-1 7 143,-3-2-28,-3 4 239,4 1-283,-6 0 242,0 0-163,6 0 1,-4-2 196,3-3-139,-4 4-129,-1-6 41,6 1 1,-2 0-108,5-4 0,-4-1 64,4 6 0,-5-1 24,0 1 2,4 4 40,-6-12 163,4 12-212,0-6 410,-4 7-203,4 0 0,-6-1-20,0-4-43,0 3-60,0-4 1,5 0-156,0-4 0,6 2 109,-2-1 1,-1 1-222,2-1 1,-1-4-122,5 3 353,-6 4 0,5-7 0,-5 6 0</inkml:trace>
  <inkml:trace contextRef="#ctx0" brushRef="#br1">20829 10321 6648,'8'0'418,"-1"0"-454,-7 0 101,6-6 0,2-1-19,6-2 1,-4-2-128,-1 6 1,1-4 96,4 4 0,0-4-77,0 4 1,-4-2 83,-1 3-24,1 2 0,-1-4-9,1 6 1,-7-2-76,1-2-87,4 2-246,-6-4 418,4 6 0,-6-7 0,0-1 0</inkml:trace>
  <inkml:trace contextRef="#ctx0" brushRef="#br1">20986 10037 5794,'0'8'0,"0"-2"0</inkml:trace>
  <inkml:trace contextRef="#ctx0" brushRef="#br1">27270 9084 7655,'-6'-8'650,"4"2"-576,-4 6 134,6-6-68,0 4 1,0-6 59,0 4-100,0 2 0,0-6 48,0 3-209,6 4 1,-3-7-18,7 3 1,-5 4 97,4-4 0,-6 2-81,2-2 114,3 3-140,0-4 1,1 6 70,1 0 1,-7 2-8,2 2 0,-4-1 67,-1 7 0,0-1 102,0 6 1,0-1 7,0 0 1,0-4-78,0-1 10,-6 1 1,3 2 41,-7-2-26,7 2 1,-10-10-103,4 3 1,1-4-5,-1-1 1,4 0 58,-5 0 1,7-1-16,-2-4 1,-1-3-367,1-6 0,1 0-138,4-1 287,0 1 0,0 0 97,0 0 0,1 4 161,4 1-79,3 6 1,6-4 14,0 7 0,-4 0 11,-1 0 0,-4 0 25,4 0 0,-4 0 224,5 0-259,-7 0 1,3 2 423,-6 3-330,0-4 0,0 7 115,0-3 1,-1-2-109,-4 6 1,2-4-34,-7 5 0,1-6-35,-5 6 1,4-7-121,1 2 1,4-4 42,-5-1 0,6 0 127,-6 0-79,7 0 1,-3-1-42,6-4-450,0-3 1,6-5-10,3 4 389,4-4 1,1 12 44,1-4 1,-1 3 3,0 2 1,-5 0 192,1 0 0,-7 7-109,2 2 1,-2 1 212,2 4 0,-4-8-54,4 8 0,-5-2 73,-5 2 1,2-2-74,-6-2 1,4 2-101,-5-2 0,3-2-37,-3 1 0,-3-6 38,4 2-336,-4-3 139,-1-2-136,0-7 0,6 0 22,3-8 0,4 1-71,1 0 0,4 0 27,1 0 1,6 4 108,-1 1 1,2-1 71,3-4 0,-1 1-13,0 4 0,0-2 182,0 6 0,-4 0-112,-1 5 1,-4 0 433,5 0-274,-7 0 0,3 7 101,-6 2 1,-2 4-26,-2 1 0,-4 0-22,-6 0-149,-1 1 1,1-3-23,0-2 1,4 1-66,1-7 101,0 1 0,-1-6-269,1-4 0,5-3 63,0-6 1,2 0-129,2-1 1,5 1 42,0 0 0,4 4 130,-4 1 0,6 4-42,-2-4 158,4 6 0,1-4 119,0 7 0,-4 0-126,-1 0 0,-4 2 494,5 3-308,-7 2 0,3 8 79,-6-1 1,0-5-4,0 1 0,0-5 51,0 4-232,-6-6 1,-2 8-123,-6-6 0,4 0-478,1-5 0,4 0 247,-5 0 1,6 0-1710,-6 0 1966,7 0 0,-3-7 0,6 0 0</inkml:trace>
  <inkml:trace contextRef="#ctx0" brushRef="#br1">27043 8217 8114,'-8'0'-244,"1"0"549,7 0 126,0 0-211,0 6-212,0-4 1,2 4 107,3-6 0,-2 2-23,6 3 0,1-4 30,4 4 0,0-3-25,0-2 1,7 0-63,3 0 0,-2 0-5,2 0 0,-1-5-203,6 0 1,-3-4 83,-2 4 1,-3-5-380,-7 6 0,0-1 185,0 5 1,-6-2-487,-3-2 768,3 2 0,-13-4 0,4 6 0</inkml:trace>
  <inkml:trace contextRef="#ctx0" brushRef="#br1">27284 8032 8114,'0'14'-1035,"0"1"1101,0-1 1,0 0 114,0 0 1,-1 5 240,-4 0 1,3 0-174,-2-5 0,2 2-46,2 3 0,-5-3 40,1 3 1,-1-3-71,5-2 0,0 0 69,0 0 1,0 1-71,0-1 1,0 0 26,0 0 0,0 0 94,0 1-252,6-1 0,0 0-2,4 0 63,3-6 1,-5-1-211,6-7 1,0 0 70,0 0 1,2-7-119,3-2 1,3-5-193,6-5 0,1-4-217,-1-5 1,1 0 78,-1-1 485,1 7 0,-1-11 0,1 3 0</inkml:trace>
  <inkml:trace contextRef="#ctx0" brushRef="#br1">27299 9184 6344,'0'-8'3,"0"-5"64,0 12 74,0-6 32,0 7 1197,0 0-1207,0 7 3,0-6-81,0 12 1,0-10-21,0 7 1,0-6-28,0 6 0,0-5 29,0 4 1,0-4 21,0 4-35,0 1 1,0 4-9,0 0 0,0-4-31,0-1-16,0 1 1,0 4-22,0 0 0,0 0 55,0 0 1,0-4 52,0-1 1,0 1-29,0 4 53,0 0 1,0 0-55,0 1 0,0 0 4,0 4 1,0-3 26,0 3 1,0-1-6,0 1 1,0-4-5,0 4 0,0 2-6,0-2 1,0 0-86,0-5 0,0 5 69,0 0 1,0 0-13,0-5 0,0 2 3,0 3 1,0-3-3,0 3 0,0-4 15,0 0-39,0-1 0,0 0-37,0 0 0,-2 0 55,-3 1 0,4-6-12,-4 1 0,3-1 5,2 5 0,0-4-31,0-1 1,0 1-22,0 4 9,0 0 1,0 0 3,0 1 1,-1-1-4,-4 0 0,3 0 104,-2 0 0,2 1-81,2-1 1,0-5-20,0 1 37,0-1-25,0 6 1,0-1 1,0-5-2,0 1 78,0-7 1,0 5 89,0-4 92,0-2-184,0 11-4,0-12-17,0 12 0,0-10-153,0 7 88,0-7 0,0 5-42,0-4 48,0-2 1,0 6-8,0-3-49,0-4 65,0 5-17,0 1 20,0-6-33,0 6 70,0-7 0,0 1 59,0 4-13,0-3-43,0 10 1,0-9-91,0 7 95,0-7-88,0 10 87,0-12-199,0 12 87,0-12-25,0 6-57,0-7-342,0 0 437,0-7 1,0 4-605,0-6 1,0 4-131,0-4-800,6-1 1574,-4-4 0,4-7 0,-6-1 0</inkml:trace>
  <inkml:trace contextRef="#ctx0" brushRef="#br1">27242 10307 6920,'0'-8'857,"1"2"-747,4 6 0,-2 0-167,7 0 193,-7-7-122,9 6 139,-4-6 127,7 7-132,-8 7 0,0-4 145,-7 6-96,0 1-78,0 4 1,-2-1-14,-3-4 1,2 2 102,-6-6-224,-1 6 217,-4-9-358,0 4 189,0-6-125,6-6 0,1-2 3,7-6 1,0-1 35,0 1 1,7 1 1,2 4 1,-1-4-62,2 4 103,-1 3-40,5-7 125,1 11-109,-1-10 163,0 10 0,-6-3-9,-3 10 1,-4-2-25,-1 7 1,0-5 20,0 4 1,-1-1 122,-4 1 0,2 4-66,-7-4 0,5 3-72,-4-3 0,1 4-141,-1-4 0,-4-1 168,3 2-219,4-7 24,-6 3 1,10-8-209,-3-2 0,4 1 91,1-7 0,0 1-62,0-6 1,1 1 154,4 0 0,-2 4-3,7 1 0,-6 1 186,6-1 1,-5 2-120,4 7 0,-4 0 219,4 0-72,-6 0 0,5 5 81,-3 0 0,-3 6 152,2-2-125,-2 4 1,-4 0 198,-2-4-217,2 4-315,-11-5 200,6 6-163,-8-6 10,1-2-134,0-6 1,4-2 30,1-2 1,6 1-111,-2-7 1,3 5 28,2-4 0,0 4 104,0-4 0,2 5 120,3 0 1,-2-3-50,6 3 1,-4-1 270,5 5-263,-1 0 268,5 0-38,1 6-178,-8 2 424,0 6-238,-7 1 41,0-1-175,-7 0 1,0-1-52,-8-4 0,6-3-2,-1-6 1,6 0-15,-6 0-29,7 0 0,-8-1-376,6-4 200,0-3 0,5-6 112,0 0 1,0 0-65,0-1 0,2 6 129,3-1 0,-2 6 79,6-6 1,-4 7-71,5-2 0,-3 2 175,3-2-77,3 4 1,-10-6-38,6 7 38,-6 0-32,4 0 342,-7 7-293,0 1 0,-7 6 8,-2 0 1,1-4-87,-1-1-157,-1 1 45,-4-3 0,4 0 49,1-7 65,6 0 1,-4-2-35,7-3 1,0-2-301,0-8 1,0 6-83,0-1 367,7 1 0,-4-4 4,6 4 1,-4 2 98,5 7 1,-6 0 63,6 0-164,-7 0 1,8 7 212,-6 2 1,0-1-90,-5 2 1,0-1 134,0 5 0,0-4-75,0-1 0,0-4 38,0 5 1,-5-6-139,0 6-32,0-7 0,4 3-86,-4-6 225,3 0-539,-4 0 262,6-6 0,-5-2-103,1-6 0,-1 4-273,5 1 252,0-1 119,0 2 223,0-4-62,0 10-170,0-4 361,0 6-152,0 6 167,0-4-203,0 10-293,0-10 90,0 4-223,0-6 398,6 0 0,-4-6 0,4-2 0</inkml:trace>
  <inkml:trace contextRef="#ctx0" brushRef="#br1">27299 10392 6817,'0'-8'284,"1"2"-194,4 6 0,-4-2 78,4-2-118,-3 2 87,-2-4-215,0 6 35,0 0-240,0-7 161,0 6 76,0-5 9,0 6 281,0 0-160,0 6-50,0-5 18,0 6 87,0-7 258,0 0-603,6 0 157,-4 0-88,4 0 85,-6 0-487,0 0 1,0 0 0</inkml:trace>
  <inkml:trace contextRef="#ctx0" brushRef="#br0">27299 10335 8297,'1'-12'90,"4"2"1,-4 2 82,4 4-233,-3 2 1,2-6 86,1 3 0,2 4-168,-3-4 54,-2-3 1,9 5 110,-6-6 0,1 5-46,-1 0 1,-2-3 21,6 3 1,-1-7-12,-7 10 9</inkml:trace>
  <inkml:trace contextRef="#ctx0" brushRef="#br2">27299 10250 6987,'0'8'-413,"0"0"631,0-3 27,0-4-304,0 12 183,0-12 126,0 6-50,0-7 186,0 0-292,0-7 0,1 6 139,4-4-51,-4 3-227,6-4 226,-7 5-331,0-6 166,0 7 64,0 0 1,4-1-49,1-4-12,0 3-35,-5-4 5,6 6 0,-4-2-36,3-2 53,-4 2-5,-1-4 0,2 1-4,2 0 75,-2-6-69,11 3 1,-10-1 0,6-1 0,-4 3-12,-1 3 4</inkml:trace>
  <inkml:trace contextRef="#ctx0" brushRef="#br0">27355 10264 5937,'-8'-1'0,"4"-4"0,2 3 444,2-4 641,0 6 368,0 0-1506,6 0 131,-4 0 1,4-2 1,-6-2 0,5 1-21,0-7 0,1 5-2,-1-4 1,-4 4 7,4-4 2,3 5 0,-6-3-56,2 2 58,4 3 1,-4-4-152,5 6 0,-4 0 61,4 0-16,-6 0 51,10-6 0,-5 4-17,6-3 1,-1 2 24,-4-2 1,4 2-17,-4-6 1,4 4 39,1-4 1,-4 4-33,-1-5 0,1 6 231,4-6-213,0 7 0,0-5 6,1 3 0,-6 4 3,0-4-20,1-3 0,4 7-69,0-4 1,-4-2 73,-1 3 0,-4-3 85,5 3 0,-6 1-88,6-7 0,-2 5 17,1-4 1,4 1 18,-4-2-25,4-2 1,1 4-16,0-6 0,-4 4-3,-1 1 1,-1 4-19,2-4 0,1 4-17,-7-5 1,6 6-27,-5-6 1,1 5 48,-1-4 1,-2 4 14,6-4 0,-5 4 16,0-5 0,3 6 2,-3-6 1,6 6 1,-5-6 1,1 5 12,-1-4 0,-2 4-67,6-4 0,-4 4 42,4-5 0,-4 6-26,5-6 0,-1 5 23,5-4 0,-4 1-21,-1-1 1,1-4 20,4 3 1,-4 3 20,-1-3-14,0 7 1,6-8 10,-1 6 1,-5-1-60,1 1 1,-5 3 60,4-2-70,1-4 0,4 5 42,0-7 1,-5 5-26,1-4 0,-1 4 14,6-4 0,-1 1-12,0-2 1,-4-2-3,-1 2 1,1 2 23,4-1 1,-5 4 33,1-4 1,-6 4-42,6-5 0,-5 7 27,4-1 1,-4-3-5,4 3-28,-5-8 0,8 9 19,-2-6 0,-2 4-51,1-4 1,-4 4-3,4-5 0,1 6-5,4-6 0,-5 5 27,1-4-18,-1-1 8,6-4 0,-6 2 10,1 2 1,-6-1 127,6 6-4,-7-6-44,10 3 0,-7-1-67,3-1 0,-1 3 34,-3-3-93,3-3 0,5 6 74,-4-8 0,4 6-61,-4-1 0,-1 2 49,1-1 1,-1-4-43,2 4 1,3 1 64,-4-1 0,-1 1 3,1-2 0,-1 2 54,2 3 26,2 4-116,-4-12 1,6 7 22,1-4 1,-6-1-16,1 7 1,-1-6 18,5 5 1,-1-6-58,-4 2 0,4 1 3,-3-1 0,-2 4-12,1-5 1,-4 6 26,4-6 0,-4 5-6,4-4 1,-4 6 13,5-2-4,-7-3 0,8 5 47,-6-7 0,6 6-44,-2-6 1,-1 6 27,-4 0-12</inkml:trace>
  <inkml:trace contextRef="#ctx0" brushRef="#br0">28834 9084 7193,'-8'0'317,"-5"0"12,12 7 28,-5-6-41,6 6-178,0-7 1,1 0-98,4 0 1,-2 0 40,7 0 1,-6-2 66,6-3-90,-1 4 0,5-12-144,1 3 0,-1 3 15,0-3 1,0 5 69,1-4 0,0 4-3,4-4 1,-1-1 22,5-4 1,-4 0-39,5 0 1,-5-2-2,5-3 0,-4 1-2,9-5 1,-4-1-3,8-4 0,-1-1-11,1 1 1,2-1-37,3 1 0,-1 1 57,-8 3 1,2 4 124,-7 6 0,1-1-80,-1 1 0,-3 2 19,-7 2 0,-1 2-45,-4 3 7,4 4-109,-12-5-255,6 6 272,-7 0-58,0 0-39,6 0 122,-5 0 1,7 0-394,-3 0 1,-3-2 446,2-3 0,4-3 0,0-6 0</inkml:trace>
  <inkml:trace contextRef="#ctx0" brushRef="#br0">29573 8430 8167,'0'-9'-390,"0"-1"1,7 6 194,2-6 0,4 5 516,1-4 0,5 4 29,0-4 0,5 4 17,-5-4 0,4 5-144,-4 0 1,5 0-18,-5 0 0,5 2-138,-5-3 0,-5 4 344,-5 1-462,1 0 1,-2 1 139,-4 4 1,-2-2-156,-2 7 0,-8 1-72,-6 8 0,-7 3-48,-7 6 1,-2 2-26,-3 4 0,-2 2-258,-3 7 1,3-2 467,7-4 0,6-2 0,1-6 0</inkml:trace>
  <inkml:trace contextRef="#ctx0" brushRef="#br0">29843 7407 8212,'0'-10'-792,"0"1"544,0-1 0,0 1 188,0-1 0,-4 6 86,-1-6 0,-1 5 228,1-4 1,3-1-107,-2-4 1,-3 5 21,3-1 1,-6 1-49,5-5 1,-1 6 11,1 3 0,2-1-22,-6 1 0,4 0-2,-5 5 1,6 6-76,-6 4 0,1 9 77,-5 5 1,-2 9-139,-3 5 1,3 3 91,-3 1 1,5 6-14,4-1 1,-2 1-46,2-6 0,4-1-97,1-3 1,4-5 57,1-9 1,0-3-49,0-7 167,0-6 0,6-2-80,3-6 1,2-2-147,-1-2 1,3-4 147,-4-6 0,4-2-230,1-3 0,-5 3 20,1-3 1,-2-1-132,1 1 0,2-2 120,-6 2 0,4 3 35,-4-3 0,2 4 95,-3 0 1,-2 6-228,3-1 492,2 1-170,-5 1 57,4 2 0,-1 7 45,0 4 0,0 9 231,-5 10 1,0 0-154,0 4 0,4-3 80,1 9 1,0-4-374,-5-2 1,5-4 136,-1-1 1,3-5-206,-3 1 0,0-8 6,5-2-266,-6-6 0,8 2 108,-6-10 0,1-4 319,-1-10 0,3-3 0,6-7 0</inkml:trace>
  <inkml:trace contextRef="#ctx0" brushRef="#br0">29886 7535 8212,'8'6'-692,"-3"3"1,1 4 903,-1 1 1,0 2-18,-5 3 0,1-3-76,4 3 1,-4 1 19,4-1 0,-3 0 95,-2-4 0,0 0-93,0 4 1,0-8 23,0 4 1,0-9 99,0 3 34,0-6 118,0 4-279,0-20 0,0 4-273,0-10 1,6-3 101,4-2 1,2 2-322,2-2 1,1 5-1,-1-5 0,0 7-152,0-2 0,1 5 88,-1 4 0,0 4-408,0 6 826,-6 0 0,5 0 0,-5 0 0</inkml:trace>
  <inkml:trace contextRef="#ctx0" brushRef="#br0">30242 7549 7642,'-2'-10'-849,"-3"1"0,2 6 857,-6-2 0,4 3 61,-5 2 0,1 0 144,-5 0 0,4 2 100,1 3 0,-1-2-140,-4 6 0,5 1 174,-1 4 0,5 5-74,-4 0 1,4 5-48,-4-5 0,6 4-126,-2-4 0,3 0-132,2-4 1,0-1 137,0 0 0,2-6-145,3-3 1,-2-4-67,6-1 1,-1-1 49,2-4 0,2-3-80,-2-6 1,1 0 64,-2-1 1,4-4-232,-4 0 0,-1-4 24,2 4 1,-2-5 45,1 5 0,-3 0 9,-6 5-43,7 6 356,-6-5 1,6 13-141,-7 0 1,0 8 336,0 11 0,-5-1-85,0 5 1,0-4 47,5 5 0,0-7-94,0 2-114,0-3 1,7-3-219,2-4-238,4-2 0,1-7-149,0 0 1,-1-7 561,-4-2 0,4-4 0,-5-1 0</inkml:trace>
  <inkml:trace contextRef="#ctx0" brushRef="#br0">30384 7634 8212,'0'-9'-739,"0"-1"0,0 1 566,0-5 289,0-1 1,0 1-56,0 0 0,0 4 58,0 1 168,0 6-228,0-4 1,-5 9 78,0 3 0,-1 3-72,1 6 1,2 2 1,-6 3 0,4-2-22,-5 7 1,7-7-2,-2 2-32,4-3 0,1-2-220,0 0 119,0-6 1,1-1 100,4-7 1,-2 0-52,7 0 1,-5-7 27,4-2 1,-1-4-1,1-1 1,2 4-6,-6 1 1,2-1 5,-3-4 0,-2 0-21,3 0 0,-4 0 27,-1-1 0,5-4-33,0 0 0,1-6 25,-1 1 0,-2-4-50,6-5 1,-4 3-9,5-3 0,-3-2-105,3 2 1,3-5 128,-4 5 0,-1 0-1,1 4 0,-1 7 73,2 3 0,-2 0 315,-4 5 9,-2-4-245,4 11-14,-6-1-51,0 1 0,-1 18 74,-4 4 1,2 2 110,-7-3 0,7 7-96,-1 2 0,-3 0 149,2 0 0,1 3-97,4 7 0,0-2-55,0 7 0,0-5-113,0 5 0,0-5-96,0 5 0,0-6-293,0 1 0,4-8-203,1-1-318,6-7 326,-9 4 26,10-13 310,-10-2 1,6-12 233,-3-4 0,-4-4 0,4-5 0,3-3 0,0-6 0</inkml:trace>
  <inkml:trace contextRef="#ctx0" brushRef="#br0">30625 7179 8212,'7'-8'-563,"-4"2"330,6 6 1,-1 2 21,2 2 1,2 0 238,-2 5 1,-4 1 184,-1 4 0,-2 0-164,2 0 1,-4 5-39,4 0 0,-5 0-11,-5-5 1,2 0 14,-6 1 1,1-1 10,-2 0 1,3-4-55,2-1-5,3-6-57,-4 4-17,6-7 101,0 6 1,1-5-8,4 4 1,-2 1 142,7-1 1,-7 6-89,2-1 1,-4 4 145,-1 5 0,0-2-37,0 7 0,-6-2-29,-3 2 0,-4 1-94,-1-6 0,1 5-89,4-5 1,-2 0-203,6-5 214,-6 0-256,9-6 0,-4-3 62,6-10 0,6-3 131,4-6 0,2-5-94,2 0 0,1-5 206,-1 5 0,-5-4 0,1 4 0,-1-5 0,6 5 0,-1 2-69,0 7 0,-5-1-202,1 6 609,-1-6 0,6 10 102,-1-4-112,0 3 0,0 2-1,1 0 0,-1-4-125,0-1 1,0-6-52,0 1 1,-4-2-7,-1-2 1,-1-1-54,2 1 0,1 0-156,-6 0 1,-1-1-145,-4 1 1,0 5 115,0-1 1,0 1-117,0-5 0,-1 4 28,-4 1 1,2 1 137,-7-2 1,6-1 1,-6 6 1,5 1-2,-4 4 0,4 0 146,-4 0 0,5 1-83,0 4 0,-3 3 193,3 6 1,-6 2-108,5 3 0,-6 3 171,2 6 0,1 1-5,-1-1 1,4 1-19,-5-1 1,7 1-152,-2-1 1,4-6 1,1-3 0,1-3-92,4-2 1,3-1-265,6-4 0,1-2-597,-1-7 623,0 0 1,0 0-264,0 0 1,-1-7 128,-4-2 0,3-4-39,-8-1 1,6 0 143,-5-1 0,-1 1 252,-4 0 0,7-6 0,0-3 0</inkml:trace>
  <inkml:trace contextRef="#ctx0" brushRef="#br0">30995 7236 8198,'8'6'-1225,"0"-2"540,-3 5 899,-4 1 0,6 4-15,-7 0 0,0 5-61,0 0 0,0 1-14,0-1 1,0-1 107,0 5 0,-5-4-73,0 5 1,-1-5 20,1 5 1,3-7-134,-2 2 0,-3-8-226,3-1 89,-1-7 1,5 2 97,0-10 0,1-5-113,4-9 0,3-4-54,6-10 1,1 1-121,-1-6 0,5 6 78,0-1 1,1 0-53,-1 5 1,-3-2 200,3 11 1,-3 1 275,-2 9 73,0-4-297,0 12 1,-6 1 283,-3 9 1,-3 10 40,-2 5 1,0 3 45,0 1 1,-7 2-224,-2 3 1,-2-1-15,1 6 1,-2-7-319,2 2 1,2-7-1,-1-3-44,6-5 52,-4 2-269,7-12 1,0-3 25,0-10 1,0-4 418,0-10 0,7-3 0,1-7 0</inkml:trace>
  <inkml:trace contextRef="#ctx0" brushRef="#br0">31166 7265 8198,'8'6'0,"4"-5"-43,-2 4 1,9-3 43,4-2 0,0 0-60,0 0 1,6-2 105,4-3 1,0-1-288,-5-3 1,-1-2 112,-3 6 1,3-6 44,-3 1 0,-4-1-7,-1 2 0,-8-2-312,-1 6 259,-7 0 0,1 5 142,-8 0 0,-4 0 0,-6 0 0</inkml:trace>
  <inkml:trace contextRef="#ctx0" brushRef="#br0">31407 7108 7092,'0'14'1211,"0"2"-749,0 3 1,-4 3 23,-1 7 1,-11 5-77,2 4 1,-5 3 38,0 2 1,5 0-235,0-1 1,1-5 31,8-4 0,0-5-481,5-4 1,8-5 239,7-10 1,5-2-980,9-7 1,5-8 481,4-6 1,10-13 356,4-11 0,-21 12 0,1-2-77,3-2 1,1-1 0,5-3 0,2 0 0,3-2 0,1 1 0</inkml:trace>
  <inkml:trace contextRef="#ctx0" brushRef="#br2">27327 10236 8419,'-8'0'1327,"2"0"-968,6 0 39,0 0-343,0 6 0,0-3 291,0 7-512,0-7 117,0 3-142,0-6 811,0 0-511,0-6-73,0 4 1,1-6 6,4 4-10,-3 2 0,6-6 0,-4 4 0,-2 0-118,3-5 0,1 4 107,-1-4 1,4 4-79,-4-5 1,1 6 61,-1-6 0,1 5 40,4-4 1,-2 1 8,-4-1 1,0 1 264,5 3-256,-6 3-19,10-10 0,-10 10-103,6-3 105,-5 4 0,7-1-211,-7-2 197,7 2 0,-3-9-220,7 6 113,-1-6 1,0 8 20,0-7 1,0 3 7,1-3 0,-3 2 4,-2 3 0,2 2 7,-2-6 1,-2 6-46,1-2 34,1-3 1,2 5-2,-2-7 1,1 6 15,-6-6 0,4 5 227,-4-4 1,6 4 83,-2-4-203,-2 6 0,4-10 79,-6 3-150,6 4 1,-8-6 20,6 2 1,-4 2 20,4-1 0,-5 4 8,0-5-25,4 7-13,0-9 0,2 5-4,-1-2 0,-4 1-27,4 3 1,-6 2-14,2-6-104,3 5 1,-5-3 129,7 2-34,-7 3 4,10-10 21,-12 4 1,10-2 37,-6 1-4,0 6 1,-4-5 29,4 3 21,-3 3-67,4-4 1,-6 6 0,1-2-157,4-2 150,-3 2 1,4-6-164,-6 3 144,6 4 1,-2-10-5,5 6 1,-6-1 5,2 1 0,-2 2-26,2-7 49,-4 7 1,10-5-47,-6 4 45,0 2 0,0-6-24,-1 3 62,1 4-39,-5-5-2,6-1-4,-4 6 0,4-7 3,-6 3-6,7 3 0,-4-5 1,6 2-51,-5 3 1,3-9 46,-2 6 0,-2-1-74,7 1 53,-7 4 11,10-6 1,-10 3-47,6-1 28,-6 0 0,8 4 42,-6-4 1,1 3-44,-1-2 34,-3 2-12,10-4 1,-10 3 46,3-7-34,3 7 0,-5-5 4,6 3 1,-6 2-19,2-6 0,-2 5 0,2 0 0,-3 1-47,2-2 46,4 3-5,0-10 1,2 8-6,-1-5-12,1 6 1,-1-8-7,1 6 1,-6-1-4,6 1 1,-5 3 47,4-2 0,-6 0 13,2 0 62,3 2 1,-5-6-92,6 4 0,-4 2 122,5-3 1,-7 2-83,2-2 28,3 4-47,-1-12-1,8 12 5,-1-12 1,-2 10-11,-2-7 1,3 7-22,-4-2 0,-1-1 19,1 1 1,-4-1-15,5 1 1,-6 4 15,6-4 0,-5-1 3,4 1-16,-6 0 4,4 5 0,-6-1 6,4-4-4,-4 3-26,6-4 26,-7 6-332,0 0 162,0-6 15,0 4-11,0-4-10,0 6-319,0 0 0,0 0 0</inkml:trace>
  <inkml:trace contextRef="#ctx0" brushRef="#br2">28393 9127 8108,'-8'6'-1195,"2"-4"1871,0 4 27,4-6-282,-4 0-32,6 0 195,0 0-534,6 0 0,2-1-11,6-4 0,0 3-179,1-2 211,-1-4-205,6 6 0,-4-6-12,3 3 1,-3 4 112,-2-4 0,-4 2-106,-1-2 173,1 4-23,4-6 1,-5 3 109,1-1 312,-7 0-250,3 5 50,-6 0-104,0 0-72,0 6-270,0-4 165,0 11-30,0-12 33,0 12 38,0-12 145,0 6-130,0-7 279,0 0-141,0 6-59,0-4-75,0 10 1,-4-9 4,-1 7 0,0-1 43,5 6 0,-5-4-4,1 3 1,-3-3-1,3 8 0,0-2-31,-5 2 1,4 2 101,-4 2 0,4 4-76,-5-3 1,3 3 4,-3 1 1,2-1-45,3-3 1,4 1-88,-4-6 0,4 0-50,1-5-374,0-6-1424,0-2 1923,0-6 0,-7-6 0,-1-2 0</inkml:trace>
  <inkml:trace contextRef="#ctx0" brushRef="#br2">28450 9099 8129,'-8'0'-135,"2"0"553,6 0 1599,0 0-1987,6 0 99,-4 0-62,10 0-24,-4-7 0,7 4-128,-1-6 0,-5 4-85,1-5 1,-6 6 1,6-6-116,-7 7 143,10-10 69,-12 12 14,12-6 49,-11 7 1,4 2-26,-6 3 0,0-2-31,0 6-102,0 1 1,-2 6 153,-2 3 0,0-4-1275,-5 4 1288,-1 10 0,-4-6 0,0 12 0</inkml:trace>
  <inkml:trace contextRef="#ctx0" brushRef="#br2">28678 9070 6847,'1'-8'172,"4"3"4,-3 4-76,4 1-111,0 0 62,-4 0 0,4 1-46,-6 4 0,-5-2-8,1 7 1,-7-5-11,1 4 0,-1-4 12,2 4 1,-4-6 1,3 2 1,2-3 316,-1-2-275,6 0-25,-3 0 0,6-7 19,0-2 1,1 1-58,4-1 1,-2 4 52,6-5 0,-4 7-5,5-2 1,-6 4 168,6 1-97,-1 0 1,1 0-113,-1 0 82,-5 6-368,2 2 298,-6 6 0,-6 1 0,-2-1 0</inkml:trace>
  <inkml:trace contextRef="#ctx0" brushRef="#br1">27270 10406 6927,'0'8'544,"0"-1"-51,0-7-640,0 0-144,0 6-230,0-4-260,0 10 781,0-10 0,0 10 0,0-4 0</inkml:trace>
  <inkml:trace contextRef="#ctx0" brushRef="#br1">27270 10591 7323,'-8'7'-257,"2"-6"-52,6 5 115,0-6 45,0 0 1,0 0 0</inkml:trace>
  <inkml:trace contextRef="#ctx0" brushRef="#br1">27242 10677 7778,'0'7'-1091,"0"0"1716,0-7-718,0 0 51,0 6 0,0-3-496,0 7 21,0-7 254,0 9 263,0-10 0,0 11 0,0-12 0,0 6 0,0-6 0,0 4 82,0-3-28,0 4 1,0-5 160,0 4-146,0-3 1,0 6-65,0-4 0,0 0 76,0 5-212,0-6 30,0 10 70,0-5 1,0 1-42,0 1 1,0-6-101,0 6 66,0-7 106,0 3 0,0 1 0,0 1 0</inkml:trace>
  <inkml:trace contextRef="#ctx0" brushRef="#br1">27242 10961 8029,'0'9'-917,"0"1"0,0-1 751,0 6 1,0-6 165,0 0 0,0 1 0,0 4 0,0 0 0,0 1 0,0-6 0,0 1 0,0-6 16,0 6 1,0-5-9,0 4 170,0-6 1,0 5 127,0-3-65,0-4-179,0 6 0,0-6-159,0 4 56,0-3 0,0 5-346,0-2 196,0-3-107,0 10 449,0-10-162,0 11 1,0-10 143,0 6-128,6-6 0,-4 5 346,2-3 9,-2-3 26,-2 4-344,0-6-13,0 0-95,0 6 78,0-4 1,0 6-259,0-3 1,0-2 64,0 6 0,0-4-232,0 4 203,0-5 210,0 8-12,0-10 12,0 4 180,0-6 1266,0 0-1469,0 6 1,0-2 12,0 5 1,-5-4-164,0 4 1,1-4 134,4 4-3,0-5-600,0 2 641,0-6 0,0 6 0,0 2 0</inkml:trace>
  <inkml:trace contextRef="#ctx0" brushRef="#br1">27242 11416 7445,'0'8'-999,"0"-2"931,0-6 46,0 0 1,-7 0 0,-1 0 0</inkml:trace>
  <inkml:trace contextRef="#ctx0" brushRef="#br1">27242 11544 7778,'-7'14'0,"6"0"-986,-4 0 986,3-6 0,2 5 0,0-5 0</inkml:trace>
  <inkml:trace contextRef="#ctx0" brushRef="#br1">27242 11629 7778,'0'8'-617,"0"5"356,0-12-19,0 5 291,0-6-11,0 0 0,0-6 0,0-2 0</inkml:trace>
  <inkml:trace contextRef="#ctx0" brushRef="#br1">27256 11757 7778,'-8'14'0,"0"-4"-246,3-1-321,4-6 514,-6 10 71,7-11-18,0 4 0,0 0 0,0 2 0</inkml:trace>
  <inkml:trace contextRef="#ctx0" brushRef="#br1">27099 11686 7942,'0'14'209,"0"-4"-130,0-1-5,0 1 1,0 5 60,0 4 0,0-3-29,0 3 1,0 2 71,0-2 0,0 4-67,0-4 0,5 5-21,0-5 0,6 0 56,-2-5-173,4 0 1,1-6 71,1-3 0,-1-4-17,0-1 0,5-6-143,0-3 1,0-10 39,-5-5 0,0-9-437,1-5 0,-1-5 49,0-4 463,0 3 0,7-24 0,1 1 0</inkml:trace>
  <inkml:trace contextRef="#ctx0" brushRef="#br1">27213 10065 7361,'-6'14'525,"4"-4"-225,-2-1-53,2-5 206,2 8-295,6-4 1,-3 5 91,7-4 0,-5 2-117,4-6 1,-4 4 13,4-4 1,-4 5 130,5-6-215,-7 7 13,3-3 196,0 0-169,-4-1 0,6-14-286,-3-2 0,1-12-310,3-7 0,6-4 212,-1-10 0,2 7-481,7-8 762,1 4 0,4-4 0,1 0 0</inkml:trace>
  <inkml:trace contextRef="#ctx0" brushRef="#br0">27313 12013 8164,'1'-8'-914,"4"3"0,-3 2 853,2-2 0,0 4 75,0-4 1,-1-3 58,7-1-107,-1-4 1,4-1-45,-4 0 78,4-1 0,-5 1 0,6 0 0</inkml:trace>
  <inkml:trace contextRef="#ctx0" brushRef="#br0">27483 11871 8164,'15'-13'-517,"-1"4"1,0-4 439,0 3 0,-4 3 30,-1-3 1,1 5 9,4-4 0,0 1-358,0-1 395,1-4 0,-1 11 0,0-4 0</inkml:trace>
  <inkml:trace contextRef="#ctx0" brushRef="#br0">27768 11672 8164,'1'-10'-884,"4"1"0,-3 4 1085,2-4-97,4 5 0,0-7-34,6 7 0,-4-6-81,-1 5 0,1-6-22,4 2 1,-5 1 3,1-2 0,-1 1-10,6-5 1,-6 0-430,1-1 468,-1 1 0,5 0 0,1 0 0</inkml:trace>
  <inkml:trace contextRef="#ctx0" brushRef="#br0">27981 11444 8164,'9'-5'-636,"1"1"0,-5-7 572,4 1 0,-1 2 181,2-1 1,2-1-108,-2-4 1,2 5-27,2-1 1,1 5-110,-1-4 1,-1 4 99,-4-4 0,4 6-108,-4-2 0,-1-1 40,2 1 80,-1-6 1,5 4-33,0-2 0,-4-2 3,-1 6 1,-4-4 14,5 4 1,-6-5 16,6 6 1,-7-3 29,2 3 10,-4 2 122,6-4 1,-6 4-35,4-3-22,3 4 0,-5-5 113,6 6 33,-5 0-207,8-7 1,-5 4-16,2-6 1,2 4-36,-6-5 1,4 6-145,-4-6 0,5 5-28,-6-4 1,6 4 37,-5-4 0,4 4 33,-4-4 0,4 4 55,-4-5 46,0 7 0,-1-5-14,1 3 307,0 4-70,-5-5-193,6-1 1,-4 4 1,3-6 1,1 4-72,-1-5 1,1 7-323,-1-1 254,-4-4 122,6 6 0,-1-11 0,-5 12 0,7-5 48,-3 6 0,-3-2-110,2-3 162,-2 4 1,3-7-84,-1 3 0,1 2 262,-5-7-252,7 7 1,-6-9-62,12 4 0,-12-2-62,4 1 43,3 6 1,-5-5 42,7 3 37,-7 3 13,3-4 0,-4 6 108,2 0 0,-2-2-68,3-2 0,-2 2 124,2-3-232,-4-3 0,10 5-22,-6-6-139,6 6 256,-3-10-384,6 11 231,0-10 1,-4 10-54,-1-3 155,-5 4 1,3 1 263,-2 0-114,-3 0 404,4 0-93,-6 0-290,6 0-90,2-6 1,5-2 27,-4-7 1,2 6 19,-6 0 1,6 5-5,-1 0 1,-2-3-19,1 3 0,-1-3-378,1 3-222,4 2 0,-5-4 135,6 6 0,-6-2-93,-3-3-23,3 4 458,-7-6 0,12 7 0,-5 0 0</inkml:trace>
  <inkml:trace contextRef="#ctx0" brushRef="#br0">29701 10207 6365,'-8'0'-65,"-4"7"0,4 1 0,-6 6 0</inkml:trace>
  <inkml:trace contextRef="#ctx0" brushRef="#br0">29218 10534 8116,'-8'0'-844,"-5"0"0,10 5 900,-6 0 52,6 0 0,-8-4 0,6 4 1,-5-2-97,6 7 1,-6-1 3,5 5 1,-4-4-82,4-1 1,-6 1 76,2 4 1,1 0-168,-2 0 0,5-1-9,-4-4 0,4 2 27,-4-6 37,-1 6 100,-4-9 0,0 10 0,0-4 0</inkml:trace>
  <inkml:trace contextRef="#ctx0" brushRef="#br0">29858 8501 8252,'6'-7'-1851,"-4"-1"2378,2 3-14,-2 3 93,-2-4-362,0 6 1,-6 0-126,4 6 0,-6 2-115,3 6 0,4 1-418,-4-1 1,3 5 133,2 0 280,-6 0 0,-2 1 0,-6 2 0</inkml:trace>
  <inkml:trace contextRef="#ctx0" brushRef="#br0">29801 8928 8252,'0'14'-1266,"0"0"1115,0 1 0,0-6 145,0 1 0,0-6-296,0 6 0,0-6 302,0 6 0,0-7 0,0 10 0,0-5 0</inkml:trace>
  <inkml:trace contextRef="#ctx0" brushRef="#br0">29758 9255 8252,'0'14'-880,"0"0"699,0 1 1,0-1-174,0 0 294,0-6 83,0 5-37,0-6-143,0 8 1,0-1 9,0 0 1,0-4 151,0-1 0,0-4-83,0 4 45,0 1 1,-1 4 5,-4 0 0,3-4 22,-2-1 1,2-4 13,2 4 0,-2-1 2,-2 2 0,2 2 26,-3-2-97,-3 2 1,7 3 54,-4-1 0,4-5 11,1 1 0,0-1-19,0 6 9,0-1 0,-5 0 6,0 0-7,0 0 0,5 1 75,0-1 0,-1-5 7,-4 1 1,3-5 65,-2 4 1,2-4-67,2 4 0,-5-4-49,1 4 0,-1-4-55,5 5 10,0-7 1,-2 9 90,-2-2-74,2-4 0,-4 7 0,6-5 0</inkml:trace>
  <inkml:trace contextRef="#ctx0" brushRef="#br0">29644 9966 8180,'-4'9'-2,"-1"1"1,0-6 1,5 6 0,0-5 0,0 4 0,0-4 0,0 4 0,0 1 0,0 4 0,0 0 0,0 0 0,-5 1-137,1-1 0,-1 0-177,5 0 1,-2 2 289,-2 3 20,2-3 0,-4 4 0,6-5 1,0-6-373,0 1 143,0-7 233,0 9 0,0-10 0,0 4 0</inkml:trace>
  <inkml:trace contextRef="#ctx0" brushRef="#br0">27626 11743 8050,'14'-8'0,"0"-6"0,5-1-189,0-4 0,6-1-219,-1 1 0,3-2 251,1 2 0,1 4 141,-1-4 1,0-2-193,1 2 0,-1-1 116,1 1 0,-1 3 60,1-3 0,-1 3 14,0 2 0,1 0-1,-1 0 1,1-5 12,-1 0 0,1 0 6,-1 4 0,1-5 0,5-2 0,3-7 0</inkml:trace>
  <inkml:trace contextRef="#ctx0" brushRef="#br0">28507 11089 8050,'6'-8'-186,"-4"-5"1,6 7 204,-3-4 0,-2-2-155,6 2 0,1-2 74,4-2 0,5-1-187,0 1 0,6 0 49,-1 0 1,3-1 66,1 1 0,0 0 81,1 0 1,-1 4 51,1 1 0,-5 1 0,-1-2 0,-5-2 0,1 2 0,3 4 0,-7-7 0,6 5 0</inkml:trace>
  <inkml:trace contextRef="#ctx0" brushRef="#br0">29118 10648 8050,'10'-9'0,"-1"-1"0,-1 1-385,2-6 0,2 6 206,-2-1 1,-2 6 321,1-6 0,1 7-155,4-2 1,-5-1-9,1 1 0,-1-6-7,6 2 0,-1 1-154,0-2 1,5-1 31,0-8 0,5 4 87,-5-4 1,1 1-7,-1-1 0,-3 4 10,3-4 1,-3 4-140,-2 6 145,-6-4 1,3 10 51,-6-6 0,-1 5 0,-4-2 182,0 6-177,0 0-6,0-6 114,7 4 1,-4-9-104,6 6 1,-4-1 3,4 1 1,-4 4-35,5-4 0,-6-1-40,6 1-119,-7 0 179,3 5 0,1 0 0,1 0 0</inkml:trace>
  <inkml:trace contextRef="#ctx0" brushRef="#br1">27284 10293 8306,'8'0'-982,"-1"0"1160,-7 0-38,6 0-42,-5 0 1,7 0 88,-3 0-91,-3 0 1,6 0-8,-4 0 0,-1 0-99,7 0 0,-5 0 100,4 0 0,-4 0-71,4 0 72,1 0 6,-2 0 1,4 0 19,-2 0 0,2 0-26,3 0 0,-6 0 3,1 0 1,-1 0-53,5 0 0,1 0 6,-1 0 0,0 0-92,0 0 0,0 0 116,1 0 1,4 0-131,0 0 0,4 0 137,-4 0 0,0 0-5,-5 0 1,1-2 84,-1-3-71,6 4 0,-4-6 61,3 7 36,-9 0-53,2 0 21,-4 0-119,6 0 13,1 0 0,-1 0-17,0 0 1,0 0-32,0 0 0,-4 0-11,-1 0 1,1 0 37,4 0 0,0 0 2,1 0 1,-1 0 189,0 0-182,0 0-10,-6 0 0,5 0-12,-4 0 1,4 0 5,1 0 0,0 0 1,0 0 0,5 0-33,0 0 0,7 0-19,-3 0 0,-1 0-2,2 0 1,-2 0-17,2 0 0,1 0 140,-6 0-88,7 0-11,-11 0 1,6 0 106,-7 0 0,-4 0-51,-1 0-17,0 0 0,6 5 0,-1 0 1,-5 0-1,1-5 1,-1 0-43,6 0 0,-1 0-12,0 0 1,0 0-116,0 0 151,1 0-21,-1 0 0,5 0-12,0 0 21,0 0 15,-11 0 0,4 0 28,-2 0-45,2 0 0,3 0 6,-1 0 0,-5 0 2,1 0 1,-1 0 11,5 0 0,1 0-40,-1 0 0,2 0 24,3 0 1,-4 0-8,4 0 1,2 0-3,-2 0 1,0 0 4,-5 0 0,7 0 1,-6-2 0,4-3-22,-3 4 0,-6-6-27,-1 7-54,-6 0 94,10 0 0,-10 0-5,7 0 12,-7 0-3,9 0 5,-4 0 9,7 0-3,-1 0 11,0 0 29,0 0 0,-1 2-35,-4 3 23,4-4 0,-10 6-44,7-7 1,-7 1-8,1 4 16,4-3-3,0 4 0,6-6 1,1 0-3,-1 0 0,0 0-4,0 0 4,1 0 0,-1 0 72,0 0 0,-5 0-37,1 0 0,-5 0 8,4 0 1,-4 0-24,4 0 0,-4 0 2,5 0 0,-6 0 5,6 0 1,-5 0 20,4 0 22,1 0 1,4 0-20,0 0 73,0 0 1,0 0-80,1 0 1,-6 0 10,1 0 0,-6 0-69,6 0 1,-5 0-276,4 0 179,-6 0-314,10 0-566,-12 0 337,6 0-902,-7 0 1560,0 0 0,-13 0 0,-3 0 0</inkml:trace>
  <inkml:trace contextRef="#ctx0" brushRef="#br1">29403 10222 9558,'6'8'264,"-3"-2"-133,7-6 0,-6 0-153,6 0 1,-1 0 102,6 0 0,-1 0 114,0 0 1,0 5-137,0-1 1,1 1-210,-1-5 0,-5 5 87,1 0 1,-7 1 146,2-1 0,-4-2 51,-1 6 0,-3 1-43,-6 4 0,-10 2-258,-19 3 0,-19 4 125,20-7 0,-2 2 0,-5 0 0,-2 1-1894,-3 4 0,-1 2 1935,-11 3 0,-3 1 0,15-8 0,-1 1 0,-1-1 0,-7 3 0,1 0 0,-1 0 0</inkml:trace>
  <inkml:trace contextRef="#ctx0" brushRef="#br2">27867 10037 8031,'0'-8'179,"0"2"223,0-1 12,0 6-207,0-6 0,0 6 216,0-4-72,0 3-287,0-4 0,0 5 295,0-4-236,0 3 86,0-4-239,0 6 15,0 0-55,0 6 197,0-4-130,0 10 113,0-10-16,0 11-32,0-12 1,0 7 86,0-3-76,0-4-15,0 12-4,0-5 0,0 6 52,0 0-112,0 1 1,-1-1 97,-4 0-51,3 0 0,-9 1-25,7-1-9,-1 0 0,0 0 27,0 0-8,1-6 150,-3 5-147,6-5 1,-10 1 58,6 1 0,-1-5-51,1 4 0,2-4 73,-7 4 1,5-1-110,-4 2 0,4 2 5,-4-2 1,-1 2-14,-4 3 1,5-1-11,-1 0 0,1 0 2,-6 0 0,6 1 27,-1-1 0,3-5-64,-3 1 0,-1-1 43,6 6 0,-6-6-3,2 0 1,1-4 39,-2 5 0,6-2 39,-6 1-10,1 4 1,-6-5 114,1 6 1,0-5-96,0 1 1,0-2 16,-1 1 0,6-1 134,-1-3-131,1-4-41,-5 12 1,-1-10-65,1 7 0,0-7 130,0 2 0,4 1-2,1-1 1,1 1 163,-2-1 22,-2-4-168,4 12 14,-6-12-256,6 12 62,-5-11-179,12 4 203,-6-6 0,6 0-28,-4 0 0,3 2 15,-2 2-31,2-2 15,2 4 15,0-6 136,0 0 65,-6 0 260,4 0-224,-4 0-36,6 0-507,0 0 301,6 0 7,2 0 30,6 0 0,1 0 0,-1 0 0</inkml:trace>
  <inkml:trace contextRef="#ctx0" brushRef="#br1">27967 10421 7803,'0'-8'56,"0"1"124,0 1-27,0 5 221,0-6-135,0 1-2,0 4-43,0-4 35,0 6 77,0 0 227,0 6-397,0-4 0,0 6 133,0-3-266,0-4 23,0 5 45,0-6 30,0 0-71,0 7 1,0-4-33,0 6 1,0-4 22,0 5 0,0-6-33,0 6 0,0-5 50,0 4 0,0-4-27,0 4 0,-2-1 20,-3 2 0,4 2-2,-4-2 0,4-2 19,1 1 0,-2 1 5,-3 4 1,4 0-12,-4 0 0,-1-4 8,1-1 1,-1 1-85,1 4 1,3 0 68,-3 0 0,-1 1 2,1-1 0,-1-5-13,1 1 1,4-6 16,-4 6 11,-3-1 1,5 6-5,-7-1 0,6-5-23,-6 1 1,6-2 10,-6 1 0,5 4-66,-4-4 1,1-1 60,-2 2 0,-2-1-18,2 5 1,-2-4 24,-3-1 0,3 1-2,2 4 1,-2-5 42,2 1 0,2-1 2,-1 6 1,-1-6-38,-4 1 33,6-7-41,-4 9 1,4-5-43,-6 2 1,1 4 50,3-4 0,-2-1-9,2 2 0,-2-2-43,-3 1 0,1 2-11,0-6 0,0 4 19,0-4 1,-1 5-13,1-6 0,5 6 11,-1-5 1,1 4-1,-6-4 0,6 4 43,0-4 0,4 4-34,-5-4 0,6 1 283,-6-1-107,7-3-58,-10 4-59,12-6-4,-12 0-27,11 0-2,-10 0-9,10 0 23,-10 0-27,10 0 1,-9 2-1,6 2 6,1-2-93,4 4-15,0-6 4,0 0-24,-7 0-36,6 0 1,-7 0 66,3 0-45,3 0 107,-10 0 2,10 0-244,-4 0-265,6 0 8,0 0 506,6 0 0,2 0 0,6 0 0</inkml:trace>
  <inkml:trace contextRef="#ctx0" brushRef="#br1">20502 9895 8278,'0'-8'-2053,"0"-5"2147,-6 12 0,3 1 25,-7 9 1,6 4-119,-6 1 1,2 2-21,-1 3 1,-4 1-115,4 4 0,-9 3 98,-1-4 0,-1 4-140,1 2 178,-3 5-566,-7-4 563,1 11 0,-13 2 0,-3 8 0</inkml:trace>
  <inkml:trace contextRef="#ctx0" brushRef="#br1">19991 10677 8278,'0'14'-2145,"0"-6"2145,0-2 0,6-6-96,-5 0 1,12-2 95,-3-2 0,9-4 0,3-6 0</inkml:trace>
  <inkml:trace contextRef="#ctx0" brushRef="#br0">1607 3568 7884,'-9'0'466,"-1"0"546,7 0-716,-3 0 0,7 0 72,4 0 0,3 2-5,6 3 162,7-4-246,1 6 1,6-7-52,1 0 0,1 0-37,3 0 0,3-2-143,7-3 0,4-3-161,1-6 0,4-5-349,-5 0 1,-6 0-693,-8 5-1172,-3 0 2326,-8 0 0,-7-1 0,-9 1 0</inkml:trace>
  <inkml:trace contextRef="#ctx0" brushRef="#br0">1835 3284 7936,'0'-9'-32,"0"-1"33,0 7 738,0 9 1,0 5 51,0 13 1,0 4-356,0 6 0,0 5 33,0-1 0,0 3-97,0 2 1,0-1 97,0 1 0,0 4-99,0 1 0,4-1 25,1-4 1,1-2-126,-1-3 1,3-3 376,6-7-463,0-6 1,7-8-136,3-9 0,9-5-436,5-5 1,8-11-722,1-12 0,5-7 686,-5-7 74,7-7 1,-10-2-1,5-6 1</inkml:trace>
  <inkml:trace contextRef="#ctx0" brushRef="#br0">4138 3284 7989,'-2'-24'-83,"-3"1"0,4 0 330,-4 0 1,4-4 854,1 3-790,0 4 1,0-6 618,0 7-484,0-6-1,0 9-220,-7-10 107,6 10 1,-12-5-84,4 7 0,-4 6-145,-1 3 0,-7 4 234,-3 1-746,-2 0 361,-9 6 1,-1 8-218,-7 10 0,2-2 152,3 2 0,5 0 119,9 4 1,3 5-12,7 0 0,6 0 39,4-4 1,2-1-13,2 1-38,0-1 43,6-6 0,4-1-208,9-7 0,3-1 2,6-4 203,1-2-225,-1-7 0,1 0 11,-1 0 166,1 0-203,-1 0 0,-6 0 96,-1 6 56,-7-5 96,0 12-125,-6-5 106,5 6 1,-12 2 225,4 3-129,-4-3 416,-7 4-354,-2-6 1,-6 5 30,0 0 1,-2 0 267,-3-4-397,3-8 0,-9 4-157,6-6 0,-6 5 128,1-6 56,4 1-332,-7-5 1,16 0-45,-4 0-1137,4 0 687,3 0 248,2 0-1322,6 0 1808,0 0 0,6-12 0,2-4 0</inkml:trace>
  <inkml:trace contextRef="#ctx0" brushRef="#br0">3996 3526 8009,'22'-8'-200,"3"-3"351,-6 6 1,6-6 294,-1 1 1,3 3-259,1-3 0,-4 1-217,0-6 0,-2 6-69,1-1 0,3 7-577,-7-1 1,0-3-440,-5 2 612,-6 1 502,-2 4 0,-6-7 0,0 0 0</inkml:trace>
  <inkml:trace contextRef="#ctx0" brushRef="#br0">4237 3384 7347,'-8'0'1044,"2"1"-768,6 4 1,0 3 94,0 6 0,0 5-90,0 0 0,0 6-10,0-1 0,-5 3-60,1 1 0,-1 1 0,5-1 0,0 0-231,0 1 50,0-7 1,0 3-441,0-6 0,1-1 290,4-9 1,3-3-237,6-6 1,1-1 179,-1-4 0,5-9-1393,0-10 1569,6-3 0,-9-7 0,4-3 0</inkml:trace>
  <inkml:trace contextRef="#ctx0" brushRef="#br0">4522 2587 8032,'-10'-4'-1580,"1"-1"1580,6-6 57,-10 3 212,11 0 0,-10 2 76,2 6 1,2-2-169,-1-3 1,-1 4 137,-4-4 1,0 5-97,0 5 0,0-2-184,-1 6 1,-1 1 46,-2 4 0,6 5-131,-2 0 0,10 6 9,-1-1 1,3-2 130,2 2 0,0-7-359,0 2 0,11-3 114,3-2 1,10-4-168,0-1 1,1-6 120,-1 2 1,3 1-45,-4-1 0,-2 0 175,-2-5 0,-8 5 149,-2-1 113,-5 7-215,2-3 0,-12 5 415,-4-4 1,-3 4-152,-1-3 0,-2-3 76,-3 3 1,2-5-59,-7 4 0,7-6-371,-2 2 0,3-3 260,2-2-702,0 0 1,6-2 108,3-3 1,4-3-505,1-6 948,6 6 0,8-11 0,8 4 0</inkml:trace>
  <inkml:trace contextRef="#ctx0" brushRef="#br0">4749 2516 8032,'-1'-8'-891,"-4"4"0,2 2 1302,-7 2 0,1 2-55,-5 2 1,-2 4-135,-3 7 0,3 3-61,-3 1 0,3 7 7,2-3 1,5 9-169,-1 1 1,5 0 89,-4-4 1,6-1-71,-2 1 1,5-6 54,5 1 0,-2-7-161,6 2 0,1-4-83,4-6 1,0 2 92,0-6 1,5 0-378,0-5 283,0 0 1,-4-2-456,-1-3 376,-6-3 0,-2-6-314,-6 0 563,0 0 0,0 0 0,0-1 0,-6 1 0,-2 1 0,-6 4 0,4 1 0,1 3 0,5 4 0,-2-6 0,6 7 0,0 0-60,6 0 1,2 0 11,7 0 1,-3-1 80,-2-4 0,2-1-18,-2-4 1,1 2 303,-2 4-169,4 2-37,-5-4 1,0 7-64,-4 4 1,-2 8 8,-2 6 0,-2 4 18,-2-4 0,2 5 30,-3-5 0,4 5 50,1-5 1,0-5 74,0-5-232,0-6 0,6 4 0,2-7 0</inkml:trace>
  <inkml:trace contextRef="#ctx0" brushRef="#br0">4906 2488 8032,'0'8'0,"4"9"-738,1-3 1,0 5 442,-5 0 0,0 3 812,0 7-195,0-1 1,0 1-76,0-1 0,0 1-81,0-1 1,0-1-223,0-3 0,0 1 119,0-6 0,0 0-664,0-5 151,0 0 38,0-6 0,0-3 412,0-10 0,0-3 0,-7-12 0,0-2 0</inkml:trace>
  <inkml:trace contextRef="#ctx0" brushRef="#br0">4906 2545 8032,'9'-8'-618,"1"3"1,-1 4 820,5 1 0,0 0 39,1 0 0,4 4-18,0 1 1,4 4-131,-4-4 0,2 6 104,-2-1 0,-8-2-25,3 1 0,-5 1-42,1 4 1,-4 0-19,-6 0 1,-3 7 23,-6 2 0,-7 4-117,-13 2 0,-1 1-438,-3 3 0,-2-3 222,-2 3 1,2-8 92,6-1 103,1-7 0,6 10 0,1-5 0</inkml:trace>
  <inkml:trace contextRef="#ctx0" brushRef="#br0">5375 3113 8017,'0'8'-1269,"6"3"2497,4-6-752,2 0 1,2-5-295,1 0 1,4-2-319,0-2 1,6-3 10,-1-2 1,-4-2-204,-1 6 1,-3-1-370,-2 1 697,-6 3 0,-2 2 0,-6 8 0</inkml:trace>
  <inkml:trace contextRef="#ctx0" brushRef="#br0">5403 3270 10102,'14'0'851,"1"0"-673,-1 0 0,6 0-14,4 0 0,9-2-23,5-3 0,3 4-152,2-4 0,0 4 11,-1 1 0,1 0 0,-1 0 0</inkml:trace>
  <inkml:trace contextRef="#ctx0" brushRef="#br0">6626 2843 8001,'0'-14'157,"0"5"228,0-1-158,0 1-242,0-6 54,0 1 120,-6 6 1,4-4-149,-3 2-107,4-9 261,1 3 41,-7-4-67,6 6 0,-10-5 21,6 0 1,-1 0 121,1 5-85,-3-1-139,0 7 1,-5-3 21,4 7 0,-5-1-74,-5 5 1,3 8 126,-3 6-24,3 7-58,-4 7 1,9 2 125,-4 3-46,4-3-288,4 5 215,0 0 1,7-10 37,0 3-224,0-9-27,0 2 52,7-13 0,0-2 73,8-6 49,-1 0-351,6 0 204,-4-6 0,9-4-13,-6-9 0,5-3-216,-5-6 218,0 6 1,-5-8-453,0 6 329,1-6 0,-6 9-145,1-2 459,-7 2-189,9 7 401,-10 6-161,4 2 1,-6 7-1,0 4 601,0 5-590,0 9 0,-1 9 187,-4 10 0,2 3-39,-7 2 0,7 4 408,-2 0-268,4 7-784,1-10 674,0 12-95,0-6 1,0 1-229,0-4 1,0 1-31,0-6 75,0-2 2,0-12 1,0-1 200,0-3-125,-6-4 101,4-12 1,-6 3 0,3-6 626,4 0-748,-12-5 0,5 0 213,-6 0-31,0 0-71,0-7 56,-1-1-681,-5-12-909,4-2 687,-4-7 290,5 1-274,7-7 0,-3 4 1,7-7 275,-1 6-1126,5 4 1498,6 7 0,8 1 0,9-3 0</inkml:trace>
  <inkml:trace contextRef="#ctx0" brushRef="#br0">6896 3128 8128,'-6'8'293,"-2"4"0,-2-6-216,1 4 1,4 3 97,-4-4 1,5 8 185,0 2 0,-3 0-51,3-4 0,-1-1-217,5 0 0,5 0 146,-1 0 1,7-4-236,-1-1 0,7-5-56,2 0 0,0-4 129,-5-4 0,1-4-235,-1-7 0,3-5 59,-2-4 0,2-3-60,-8-1 0,-2 1 30,-3 3 0,-2-1 203,-2 6 0,-6 2-85,-4 7 1,-7 4-186,-2 6 1,-11 3 3,1 7 1,-7 7-316,3 16 507,-7 3 0,4 13 0,-7 2 0</inkml:trace>
  <inkml:trace contextRef="#ctx0" brushRef="#br0">1735 6099 7976,'0'-14'598,"0"-1"-175,0 1-215,0 0 1,0 5 56,0-1 0,0 1-151,0-6-57,0 1 0,-2 0 14,-2 0 1,1 4 81,-7 1 0,5-1-161,-4-4 0,-1 0 141,-4 0 1,0 4-286,0 1 0,-5 4 79,0-5 0,-6 7-34,1-1 1,-3 8 0,-1 6 0,1 2 103,3 3 1,-1 5 158,6 4 0,-2-2-94,2 2 0,10-1 106,-1 6 1,7-2-67,3-4 1,0 3 17,0-7 1,2 3-73,2-8 1,9 2-89,6-12 1,5 1 61,-5-5 1,6-1-121,-1-4 0,3-3-242,1-6 0,-4-7 128,-1-3 1,-1 2-171,2-1 1,-3-1 90,-7-4 1,0-1 91,0 1 1,-4 6-27,-1 3 112,-6-4 1,4 8-22,-7-4 432,0 9 14,0 4 1,0 8-164,0 2 0,-2 9 252,-3 6 0,4 6-149,-4-1 1,4 9 180,1 5 1,0 5-128,0 4 0,0 3-21,0 7 0,0 11-118,0 3 1,4-3-126,1-6 1,5-5-97,-6-5 1,3-5 62,-3-9 1,-2-5 320,3-9-127,-4 3 120,-1-11 0,-1 3-38,-4-10 1,-3-3-94,-6-6 1,-2-1-267,-3-4-1,-3 2-372,-7-7 0,1 6-429,0-6 0,1 2 449,3-1 0,-1-2-1283,6 6 488,0-6 1222,11 3 0,8-6 0,8 0 0</inkml:trace>
  <inkml:trace contextRef="#ctx0" brushRef="#br0">1806 6554 8035,'10'0'0,"-1"0"0,1-2 666,4-3 0,2 2 46,2-6 0,0 4-269,6-4 0,-5 4-643,4-5 0,-5 2-36,1-1 1,-4-2-299,0 6 1,-6-1-241,1 1-774,-7 4 1548,3-6 0,-6 7 0,0 0 0</inkml:trace>
  <inkml:trace contextRef="#ctx0" brushRef="#br0">1934 6397 8035,'0'-14'296,"0"6"0,-2 2 164,-2 6-70,2 0 1,-4 2-79,6 2 1,0 4 98,0 6 1,0 2-30,0 3 0,1 3 105,4 7 1,-2 4-49,7 0 1,-5 7-155,4-3 0,-4-2 37,4-2 1,2-4-93,8-6 0,-1-4-413,5-9 0,1-4-291,4-6 1,1-9-651,-1-10 1,7-6 1123,3-18 0,3-3 0,2-11 0</inkml:trace>
  <inkml:trace contextRef="#ctx0" brushRef="#br0">1820 5488 8265,'0'-8'-739,"0"1"444,0 1 711,0 4-166,0-4 12,0 12-32,7 2 0,1 13 306,6 3 1,-5 2-183,1 3 1,-2 4 48,1 0-320,4 7 1,-12-12-84,4 1 0,-2-3 322,2-7-562,-3 0 184,4-4-225,-6-1 239,0-6 0,-6-2-71,-4-6 0,2-2 7,-1-2 1,5-6-247,0-9 0,-3-4 23,3-11 1,1-2 12,7-7 1,-1 2 314,7 3 0,1-1-125,8 6 0,-3 6 202,3 8 0,-4 3-138,0 2 1,-1 6 522,0 3 1,0 5-216,1 5 0,-3 4 248,-2 10 1,-4 4-145,-6 5 1,0-1 51,0-3 0,0 2-246,0-2 0,0-2 41,0 2 1,-2-11-148,-2 1 0,2-8 192,-3 4-521,4-7 1,1-3 153,0-10 1,0-7-467,0-2 0,0-11 116,0 1 1,6-2-490,4 2 537,2-5 221,2 10 1,-4-8-92,-1 13 3,1 0 361,4 5 1,-4 6-270,-1 4 275,-6 2 1,8 4 338,-6 2 1,0 11-147,-5 8 1,0 1 225,0 4 1,0-7-276,0 7 0,0-4-60,0 0 0,1-4 140,4-6-202,-3-6 0,6 3-1173,-4-6 1,-1-2 135,7-7 565,-1-4 377,-1-7 0,5-5 0,-5-2 0</inkml:trace>
  <inkml:trace contextRef="#ctx0" brushRef="#br0">2275 5459 8225,'0'14'-1260,"0"-4"945,0-1 0,0 1 1204,0 4 1,0 0-243,0 0 0,0 1-199,0-1 1,2 0-244,3 0 1,-2-4 79,6-1 27,-6-6-197,10 4 1,-5-7-170,6 0 303,-6 0-578,5-7 317,-5-1 31,6-6 1,-6-5-425,-4 0 210,4-6 121,-6 3 1,4-2-299,-6 1 223,0 5-25,0-9 0,-1 12 76,-4-4 1,-3 4-115,-6 6 0,0 3-25,-1 6 178,-5 0-220,4 6 0,-5 3-137,7 10 227,0 3 1,1 7-436,4-1 624,3-6 0,6 5 0,0-5 0</inkml:trace>
  <inkml:trace contextRef="#ctx0" brushRef="#br0">2545 5360 8594,'0'22'276,"0"-2"-104,0-6 0,0 5 172,0 0-57,0 7-513,0-11 0,0 1 43,0-6 332,0-1-399,0-1 275,0 5 94,0-12-353,0 6-100,0-7 285,-6 0-57,5 0 1,-6-7-395,7-2 343,0-4 0,2-1-114,3 0 0,-2 0-170,6-1 361,1 1-126,-2 0 1,4-5 60,-2 0 1,1 5 282,-2 4 1,4 2-211,-4-1 336,-2 3-186,5 6 0,-9 0 419,7 0 1,-5 6-217,4 3 0,-6 6 68,2 4 1,-3-4 173,-2 4-411,0 3 5,0-6 0,0 5 183,0-7-138,0-6-352,0 5 182,0-12-63,0 5-64,0-6-67,0 0-401,0-6 470,0-2 0,0-6-260,0 0 0,0-5 14,0 0 184,6 0 0,-5 5-81,4-1 1,2 1 45,-3 0 238,1 6 0,1-3-52,4 6 1,-2 1 472,1 4-197,-6 0 1,10 6 295,-4 3-404,4 4 1,-3 1 28,-1 0-125,-6 1 124,10-7-627,-5 4 237,6-4 25,-6 0-147,5-2 169,-12-6-134,5 0 325,-6 0 0,7 0 0,1 0 0</inkml:trace>
  <inkml:trace contextRef="#ctx0" brushRef="#br0">2901 5459 8217,'14'0'-127,"0"0"1,1-6 194,-1-4 1,-5 2-188,1-1 0,-6-5-158,6-5 179,-7 0 0,3 5 184,-6-1-452,0 1 324,0 0 1,-1 1-58,-4 4 0,2-2 85,-7 6 1,6 0-72,-6 5 106,1 0 1,-4 7 185,4 2 1,-2 5 120,6 5 1,-5-1-72,6 5 0,-1-1 4,5 2 1,1-3-74,4-7 1,-2 0-150,7 0 150,-1-6-67,-1-1 0,5-7-277,-4 0 119,4 0-157,-5 0 0,4-7-154,-2-2 0,-2-4-594,1-1 442,-6 6 232,4-5 19,-1 5-156,-4 1 404,4-6 0,-6 5 0,0-6 0</inkml:trace>
  <inkml:trace contextRef="#ctx0" brushRef="#br0">3071 5232 8217,'10'0'0,"-1"0"0,-4 0 0,5 0 0,-6 1 108,6 4 0,-7 3 100,2 6 1,-4 0-61,-1 1 0,0 3 64,0 1 0,0 2-30,0-2 12,0-3-37,-6-2 0,4-1-256,-2-4 146,2-3-462,2 1 121,0-7 0,0-2-83,0-3 0,0-3 53,0-6 1,0 0-96,0 0 187,0 0-244,0-1 177,6 1 0,1 0 296,2 0 0,4 1-107,-4 4 1,-1 2 460,2 7-210,-7-6 73,10 4 0,-10-4 106,6 6 1,-4 6 70,4 4-167,-5 3-63,2 1 0,-6 0 160,0 0-164,0 0-46,0 1 0,0-6-338,0 1 152,0-1-789,0 5-224,-6-6 438,4-2 650,-4-6 0,-1 0 0,-1 0 0</inkml:trace>
  <inkml:trace contextRef="#ctx0" brushRef="#br0">3256 5303 8217,'15'0'-2,"-1"0"1,2-5-386,2 0 0,-6 1 269,2 4 1,-3-5-223,3 0 213,-6 0 83,-2 5 0,-1-1-208,0-4-26,-1 3 295,-4-4-17,0 0 0,-6-2 0,-2-6 0</inkml:trace>
  <inkml:trace contextRef="#ctx0" brushRef="#br0">3313 5161 8143,'0'-8'-1088,"0"3"1560,0 10 0,0-2-38,0 6 1,0 6-200,0 3 0,0 6-145,0-5 1,0 5 70,0-5 0,-5 6-225,1-1 1,-1-4 106,5-1 1,0-3-232,0-2 1,2-4-165,2-1 175,-2-6 1,10 4-205,-2-7 1,-2-2 13,1-3 1,-4-3-107,5-6 0,-3 0 473,3 0 0,1 0 0,-6-1 0,4 6 0,-4-1 0,0 1 0,-5-5 0,1 4 0,4 1 0,-3-1 0,4-4 0,-6 0 0,0 0 0,5-1-155,-1 1 334,1 6 338,-5 2-312,0 6 1,5 6 57,0 4 0,-1 4-61,-4 5 1,0-2 99,0 7 0,0-7-230,0 2 0,0-3 305,0-2-514,0 1 101,0-8-245,0 0 184,7-7 0,-6-7-85,4-2 1,1-4-62,-1-1 0,1-2-138,-1-3 0,-3 4 106,2-4 1,0 8 74,0 1 249,-2 1-182,4 1 392,-6 1 0,2 14-138,3 2 0,-4 4 42,4 1 1,-4 0 7,-1 1 0,5-6-39,0 0 0,1-4-277,-1 5-362,-3-7-449,10 3 956,-10-6 0,10 0 0,-4 0 0</inkml:trace>
  <inkml:trace contextRef="#ctx0" brushRef="#br0">3626 5118 8115,'8'6'231,"-3"4"1,-4 4-6,-1 5 1,0-2-193,0 7 1,0-5 136,0 5 1,0-7-67,0 2 1,0-3 223,0-2-686,0 0 81,0 0-367,0-6 189,0-1 176,0-20 0,0 3 18,0-8 1,0 2 95,0 2 1,0-1 44,0 1 1,2 0-9,2 0 0,-2 4 210,3 1 0,3 6-111,1-2 0,-1-2 455,2 3 402,-7-1-609,9 11 0,-8 2 307,5 6-394,-6 1 1,3-1 144,-6 0 1,0-4 105,0-1-454,0-6-12,0 4-441,0-7 312,0 0 0,2-8-234,3-7 0,-2 1 133,6-5 1,1-1 55,4 1 1,-1 0 127,-4 5 0,4-1-60,-4 1 1,4 6 448,1 3 1,0 4 21,1 1 0,-6 1 245,1 4 1,-2 5-254,1 9 1,2-2 119,-6 7 0,0-2-101,-5 2 0,1 1-22,4-6 1,-4 6-846,4-1 0,-3-4 573,-2-1 0,0 3 0,0 0 0</inkml:trace>
  <inkml:trace contextRef="#ctx0" brushRef="#br0">3498 6028 8216,'9'0'378,"1"0"0,-1 0 4,6 0-319,-1 0 1,2 0 39,3 0 0,-2-5-259,7 0 0,-2-4-392,2 4 1,1 0-378,-6 5 925,0-6 0,-5 4 0,0-4 0</inkml:trace>
  <inkml:trace contextRef="#ctx0" brushRef="#br0">3569 6156 8008,'0'8'559,"0"4"1,0-12-97,0 0 1,6-1-113,4-9 1,9 5-248,5-4 0,4 1 96,5-1 1,8 2-685,7 7 1,-1 0 483,-4 0 0,-1 13 0,1 3 0</inkml:trace>
  <inkml:trace contextRef="#ctx0" brushRef="#br0">4266 5729 8104,'-8'-14'0,"-3"0"129,6 0 0,-4 4 81,4 1 0,-1 5 0,1 0 0,2 4-235,-7 4 1,2 6 113,-1 9 1,-4 0 2,4 9 1,-2-2 105,1 7 0,-3-2-34,4 2 0,3-1 25,1 6 1,3-6-52,2 1 1,0 1-108,0 0 0,0-1-135,0-5 0,7 1-85,2-1 1,4 1-312,1-1 0,2-4 44,3-1 1,-2-5 199,7 1 1,-5-5-862,4-5 1117,1-2 0,5-1 0,-1 2 0</inkml:trace>
  <inkml:trace contextRef="#ctx0" brushRef="#br0">4735 5502 8096,'0'16'-294,"0"3"0,0 3 95,0 6 1,2 2 780,2 3 1,-2 2-150,3 3 1,-4 3-50,-1-3 1,0-3-177,0-2 0,-5-3 30,1-2 0,-3-1-185,3-3 1,-3 1 88,-2-6 1,-4 5-239,4-5 1,-6-2 92,-3-7 1,0 2-325,-6-2 1,1-4 158,-6-1 0,1-4-130,-1-1 0,1-1 72,0-4 1,-1-3 71,1-6 1,1-7-86,3-2 1,4-4 65,5-2 0,8 1-15,2-1 0,3 6 66,2-1 0,13 7 199,6-2 1,6 5-58,4 4 1,5-1 101,4 6 1,3 2-43,2 8 1,-7 4 221,-3 10 0,2-3 97,-2 3 1,-4 2-134,-6-2 1,-5 4 22,1-4 0,-3 0-132,-2-5 0,0 1-142,0-1 1,-4-2 1,-1-2 1,-4 1-251,4-6-360,-5-1-684,2-4 1277,-6 0 0,0 0 0,0 0 0</inkml:trace>
  <inkml:trace contextRef="#ctx0" brushRef="#br0">4806 5615 8081,'2'-7'-385,"2"2"806,4-3 1,11 5-70,0-7 1,2 7-391,-2-2 1,-4 2 72,4-1 0,2 2-568,-2-3 0,5 2 248,-5-2 0,-5 4-340,-5-4 625,-6 3 0,10-4 0,-5-2 0</inkml:trace>
  <inkml:trace contextRef="#ctx0" brushRef="#br0">4934 5374 8081,'0'9'171,"0"1"0,0 4-55,0 5 0,-2 8 291,-2 1 1,2 7-101,-3 8 1,2-1-22,-2 1 0,4-5-51,-4 0 0,4-7-25,1 3 1,1-6-24,4-4 1,-2-5-287,7-10 1,-1-3-594,5-6 0,5 0 421,0 0 1,2-8-262,-2-6 0,-4-2 532,4-7 0,-3-1 0,-2-4 0</inkml:trace>
  <inkml:trace contextRef="#ctx0" brushRef="#br0">5019 5658 8081,'7'8'152,"1"5"0,7-12 82,4 4 1,-3-3-155,3-2 0,3-2-157,2-3 0,-2-3-184,2-6 0,-5 5-339,4-1 1,-5 2 312,1-1 1,-8 1 286,-2 3 0,-6-3 0,4-6 0</inkml:trace>
  <inkml:trace contextRef="#ctx0" brushRef="#br0">5289 5402 8081,'0'14'0,"2"1"293,3-1 1,-4 6-7,4 4 0,-3 3-71,-2 1 1,-2 7 4,-3 3 1,4-2 42,-4 2 0,3-11-855,2 2 1,0-6 179,0 1 411,0-3 0,7-7 0,1 0 0</inkml:trace>
  <inkml:trace contextRef="#ctx0" brushRef="#br0">5289 6014 7812,'15'0'-277,"-1"0"1,0 0 133,0 0 1,7 0 484,3 0 0,2-2-226,3-3 0,-1-3-414,1-6 1,1 0-186,3 0 0,-5 1 483,1 4 0,-1-10 0,-6 3 0</inkml:trace>
  <inkml:trace contextRef="#ctx0" brushRef="#br0">5503 5815 8033,'9'-8'-8,"1"3"0,-6 3 42,6 2 1,-5 8 175,4 6 0,-6 5 34,2 5 0,-3 8-139,-2-4 1,0 4 91,0-4 0,0 1-275,0-1 0,0-1 83,0-3 0,0-4-418,0-6 1,0-4-13,0-1 1,6-6 424,3 2 0,4-3 0,1-2 0</inkml:trace>
  <inkml:trace contextRef="#ctx0" brushRef="#br0">6228 5431 8259,'-5'9'-353,"0"1"0,-4 4 252,4 5 303,-6 6 1,8 4 82,-7 8 1,1 6 257,-5 4 1,4-2-409,1 2 0,-1-7-5,-4-3 1,1-5-123,4 1 1,-4-3 110,4-1 1,-4-6-304,-1 1 89,0-7 1,0 2 103,-1-9 0,0-4-169,-4-6 0,3-1 41,-3-4 0,3-3-25,2-6 0,4-5 63,1 0 1,6-6 26,-2 1 0,3 2-91,2-2 1,2 7-135,3-2 1,3 3 187,6 2 0,0 6 155,0 3 0,2 5 246,3 5 0,-3 3-118,3 6 0,1 5 45,-1 0 1,5 5-35,-5-5 1,5 4-170,-5-4 0,0 0 105,-5-5 1,2-1-189,2-4-52,-2-2 1,5-7-289,-7 0 0,-4 0-63,-1 0 1,-6-7 451,2-2 0,-4-10 0,-1-3 0</inkml:trace>
  <inkml:trace contextRef="#ctx0" brushRef="#br0">6185 5431 8175,'14'0'0,"1"0"0,-1 0-445,0 0 0,2 0 107,3 0 1,-3 0 1099,3 0 0,1-5-495,-1 0 0,5-6-155,-5 2 0,-2 1-443,-7-2 1,1 6 13,-7-6-160,7 7 228,-9-3-175,4 6 0,-12 0 201,-4 0 0,3 0 223,-3 0 0,1 0 0,-6-5 0,1 0 0,0-6 0,0 3 0,0-6 0,4 6 263,1 3 80,5 4 204,-2 1 1,6 8-77,0 6 1,0 6 63,0 9 1,0-1-144,0 1 0,0 5-83,0 4 0,0 2-234,0-2 1,5-2 105,0-3 1,6-9-801,-2 0 0,-1-4 124,2-6-1399,-1-3 1894,5-11 0,0-12 0,1-4 0</inkml:trace>
  <inkml:trace contextRef="#ctx0" brushRef="#br0">6413 5459 7973,'14'0'-852,"0"0"792,0 0 0,1 0 276,-1 0 1,0 0-127,0 0 0,0-5-564,1 1 316,-1-7 0,-5 7-439,1-5 597,-7 6 0,3-10 0,-6 5 0</inkml:trace>
  <inkml:trace contextRef="#ctx0" brushRef="#br0">6583 5260 8149,'7'14'0,"-4"1"44,6-1 1,-6 5 196,2 0 1,1 0 50,-1-5 1,0 5-52,-5 0 1,0 1-140,0-1 0,-2-3 98,-2 3 1,0-3-157,-5-2-140,-1 0 0,1-1 143,0-4-116,5-2 121,-2-7-10,6 0 0,2 0-98,2 0 0,4 0-394,6 0 1,2-5 128,3 0 1,-1-4-331,5 4 651,1-6 0,4 9 0,1-4 0</inkml:trace>
  <inkml:trace contextRef="#ctx0" brushRef="#br0">6740 5758 8365,'9'-5'601,"1"0"1,1-1-404,8 1 0,3 2-331,6-7 1,-4 6 131,0-6 1,-1 2 200,6-1 0,-7-2-268,-3 6 1,-3-4-1569,-2 4 632,-6 0 1004,-2 5 0,-6 0 0</inkml:trace>
  <inkml:trace contextRef="#ctx0" brushRef="#br0">6839 5445 8131,'0'14'-27,"0"0"1,-1 2 196,-4 3 1,2 5 239,-7 9 1,5 2-56,-4 3 1,4 3 29,-4-3 1,6-4-349,-2 0 0,3-4 86,2-2 1,0-6-285,0-3 0,2-5 214,3-4 0,3 1-1672,6-6 1619,-6-1 0,11-10 0,-4-2 0</inkml:trace>
  <inkml:trace contextRef="#ctx0" brushRef="#br0">7152 5715 8050,'14'0'-53,"-4"0"645,-1 0 0,-4 0 266,4 0-557,-5 0 231,8 0-1644,-10 0 609,10 0 503,-10 0 0,11 6 0,-6 2 0</inkml:trace>
  <inkml:trace contextRef="#ctx0" brushRef="#br0">7365 5743 8098,'14'-7'-501,"1"2"1,-1-2 250,0 3 0,0-1 7,1 5 1,-1 0 36,0 0 206,-6 0 0,5 0 0,-6 0 0</inkml:trace>
  <inkml:trace contextRef="#ctx0" brushRef="#br0">7578 5743 7654,'8'0'1053,"0"0"-110,-3 0-409,-3 0-284,10 0-300,-4 0 0,2 0-1542,-1 0 1592,-6 0 0,10-6 0,-5-2 0</inkml:trace>
  <inkml:trace contextRef="#ctx0" brushRef="#br0">7849 5630 8939,'1'9'467,"4"1"0,4-7-369,10 2 1,4-4 122,5-1 1,2-8-425,3-6 0,2 0-109,3-5 1,0-2-312,-10 2 1,-3 5 155,-10 5 1,-7 4 466,-4-5 0,-2 7 0,-2-3 0</inkml:trace>
  <inkml:trace contextRef="#ctx0" brushRef="#br0">7948 5473 7521,'8'15'-358,"3"0"831,-6 4 0,4 5-109,-4 9 0,5-1-211,-6 6 0,1-5-281,-5 5 1,0-7 94,0 3 1,0-6-473,0-4 0,6-4 95,4-6 410,2 1 0,3-8 0,-1 0 0</inkml:trace>
  <inkml:trace contextRef="#ctx0" brushRef="#br0">8460 5345 8114,'8'15'0,"-3"-1"0,1 2 339,-1 3 1,-1 1-33,-4 4 0,0 3 58,0-4 0,-6 6-90,-3 4 1,-4-3-136,-1 3 0,0-1 17,-1 1 0,-5-5-95,-4 1 1,2-2-6,-2-8 1,1 0-267,-6-5 0,5-6-247,1-4 1,5-2 233,-1-2 0,4-11-229,0-3 1,8-12 174,2-2 0,3 0 120,2-6 1,7 6-22,2 4 1,10-1 177,5 6 1,1 5-1,-1 4 0,2 7 284,-2-2 0,1 10 92,-1 5 0,-2 2-147,-3 2 0,-8 5-150,4 0 1,-4 5 1,3-5 1,-5 0-166,1-5 1,-2-4 9,1-1-1160,4-6-256,-5 4 1489,0-7 0,-2-7 0,-6-1 0</inkml:trace>
  <inkml:trace contextRef="#ctx0" brushRef="#br0">8531 5559 8114,'19'0'-12,"0"0"0,6-2 216,-1-3 0,8 2 22,1-6 0,1 1 12,0-2 0,-9-1-643,3 6 0,-9 1 75,0 4 1,-3-5-518,-2 0 585,-6 1 262,-1 4 0,-7 0 0,0 0 0</inkml:trace>
  <inkml:trace contextRef="#ctx0" brushRef="#br0">8716 5360 8114,'9'1'53,"1"4"1,-5 3 142,4 6 0,-4 7-70,4 2 1,-6 4 46,2 2 0,-3 5-132,-2 4 0,-5-1 61,0 0 0,1-5-287,4 1 0,0-4-112,0-6 1,0-2 211,0-7 0,6-6 85,3-3 0,4-4 0,1-1 0</inkml:trace>
  <inkml:trace contextRef="#ctx0" brushRef="#br0">9014 5360 8083,'0'14'-44,"0"0"0,0 7 42,0 2 0,0 4 226,0 2 1,0-6-71,0 1 1,0 0-235,0 4 0,0-1 144,0-3-500,0 2 0,2-10-366,3 3 802,-4-9 0,6-4 0,-7-6 0</inkml:trace>
  <inkml:trace contextRef="#ctx0" brushRef="#br0">9086 5161 8083,'14'0'0,"0"1"-398,0 4 1,5 3 111,0 6 1,2 0 1074,-2 0 0,-4 5-264,4 0 1,-8 7-120,-1-3 1,-7 6-190,2 4 1,-5 3-16,-5 7 1,-3 3-190,-6 6 1,-5-2 137,0 7 0,-6 0-886,1-5 0,4-3 735,1-1 0,-4-4 0,1-2 0</inkml:trace>
  <inkml:trace contextRef="#ctx0" brushRef="#br0">9612 5345 8069,'0'-14'-142,"-5"0"-70,0 0 1,0 0 281,5-1 0,-4 1 0,-1 0 97,2 0 1,-5-1-25,-2 1 0,2 2-54,-1 2 1,0-1-10,-6 6 0,1-4 115,0 4 0,4 0-104,1 5 1,-1 7-1,-4 2 1,2 5 37,2 5 0,-1 3 95,6 7 1,-4 4-164,4 0 1,0 0-87,5-4 1,0-2-184,0-4 163,0-2 1,7-8-46,2-4 1,4-3 65,1-6 0,0-6-157,0-3 0,1-9 19,-1-1 1,2-6-227,3 1 1,-5-1 12,0 1 1,0-1 26,-4 6 0,-2 0 303,1 5 0,-6 4-187,2 1 257,-3 6 1,-2 4-128,0 14 0,0 5 578,0 9 0,-2 10-234,-3 4 0,4 4 428,-4 0 1,2 9-220,-2 5 1,4 1-151,-4-5 1,3-5-115,2 0 1,-5-12 47,1-3 1,-6-5-64,5-4 1,-4-5 39,4-4 1,-6-5-145,2-5 0,-4-1 41,-1-3 1,0-4-242,-1 4 1,0-5 1,-4-5 0,-2 2-235,-3-6 1,-1-1-22,6-4 0,0-2 177,5-3 0,0 2-663,0-7 0,6 1-40,3-6 912,10 1 0,3-7 0,6-1 0</inkml:trace>
  <inkml:trace contextRef="#ctx0" brushRef="#br0">9697 5416 8069,'0'15'304,"0"-1"1,0 2 75,0 3 1,0 3-109,0 6 1,-5 1-14,0-1 0,1 2 3,4 3 1,0-7-155,0 2 0,1-9 275,4 0-441,3-10 0,8-4 12,3-10 0,-4-4-35,4-10 0,-3-5-273,-2-9 0,1 3 172,-1-3 0,-6 3-131,-3 1 0,1 3 103,-1 2 1,-2 3-172,-8 7 1,-3 1 91,-6 4 0,-5-2-168,0 6 0,-6 2 96,1 8 0,2 3 361,-2 6 0,-6 6 0,-6 3 0</inkml:trace>
  <inkml:trace contextRef="#ctx0" brushRef="#br0">3853 7478 8198,'-6'8'-507,"-3"-4"603,2-2-80,1-2 0,8 5-1,2 0 1,11 1 230,8-1 1,4-4 341,2 4 0,1-4-527,3-1 0,-3-4-475,3-1 0,-3-4-338,-2 4 1,-6-5-17,-3 6 768,-3-1 0,-8-1 0,-2-2 0</inkml:trace>
  <inkml:trace contextRef="#ctx0" brushRef="#br0">3939 7791 8198,'-8'6'0,"2"-5"0,18 4 317,7-10 1,13 2-60,6-6 1,4 6 19,6-2 0,-3-1-54,8 1-559,-1 0 1,11 5 0,2 0 0</inkml:trace>
  <inkml:trace contextRef="#ctx0" brushRef="#br0">18340 4788 10144,'17'-3'-164,"8"-12"15,-1-8 0,3-6 15,-3-4 1,-4 2 47,-10 11 41</inkml:trace>
  <inkml:trace contextRef="#ctx0" brushRef="#br0">20956 5079 11287,'38'-53'-265,"-14"21"-49,-9 13 127</inkml:trace>
  <inkml:trace contextRef="#ctx0" brushRef="#br0">3555 6596 17118,'-8'0'-546,"2"0"0,6 2 49,0 3 1,0 3 279,0 6 0,0-5 267,0 1 0,1-1-165,4 6 0,-3-1 131,2 0 1,-1 0 51,2 0-294,-3 1 1,6-1-103,-4 0 1,-2-5 438,3 1-322,3-7 0,-5 3-2,6-6 631,1 0 1,4-1 83,0-4 0,0-1 151,1-4 1,-1-1-24,0 7 1,0-6 91,0 5 0,1 1-265,-1 4 0,2 0 36,3 0 0,-2 0 31,7 0 1,-1-2-358,6-3 0,-4 4-126,4-4 1,-4 2-181,8-2 0,-3-1 74,-2-4 0,1-2 52,-1 2 0,6-2 208,-1-3 0,0 6-41,-5-1 1,2 7-24,4-2 1,-3 4-146,7 1 0,-2 0 9,2 0 1,-1 0 47,-4 0 0,-3 1-174,3 4 1,-3-3-80,-2 2 0,6-2 87,-1-2 0,0 0-18,-5 0 0,2-2 133,4-2 0,2-3 101,7-2 1,6-4 92,3 4 0,3-2-128,2 1 0,-2-2 13,-3 2 0,-3 2-38,-6-1 1,-2 6-40,-3-2 1,5 3-149,-1 2 1,6-1 58,4-4 0,3 2 14,-3-7 0,3 6-104,2-6 1,-6 5-91,-4-4 1,-7 6 116,-2-2 1,0-3 145,4-1 1,2 1-13,4-2 1,1 2 26,3-1 0,3-4-5,-3 4 1,2-4-20,-2-1 0,2 4 20,-7 1 1,7 0 34,-2-6 0,5 1-249,5 0 1,1 0 205,3-1 0,2 3-129,-6 2 1,-7-2 68,-8 2 0,-2 2 40,-3-1 0,6 6 42,-1-2 0,5-1 26,-4 1 0,5 0-76,-1 5 1,-1 0 19,1 0 0,-8 0-158,-1 0 1,0 0 36,-5 0 1,3 0 29,1 0 1,1 2 9,0 2 1,1-2-3,3 3 1,2-4 65,3-1 1,0 0-42,-9 0 1,1 0 368,-10 0 0,3 0-250,-3 0 0,-1 0 22,-5 0 1,5 0-48,1 0 1,5 0 16,-1 0 1,1 0-49,-1 0 0,7 0-42,-7 0 1,10 0-123,-5 0 0,1 0 112,-6 0 0,3-1-11,-3-4 0,-1 2 33,1-7 1,-1 7 16,6-1 0,1-3-32,4 2 0,-4 1-2,3 4 1,2-5 227,-1 0 0,-6 0 49,-4 5 1,-5-4-205,5-1 0,-6 0 21,1 5 1,-3 0-85,-1 0 1,1-1 79,3-4 0,-3 3-43,3-2 1,-3 0-1,-2 0 1,-4 2-44,0-3 0,-5 4 30,4 1 0,-7-2 5,-2-2 0,1 2-87,-6-3 0,-1 2 33,2-2 1,-6 4-667,6-4 0,-7 2 242,2-2 1,-4-3-1196,-1-6 1624,7 6 1,-6-11-1,5 3 1</inkml:trace>
  <inkml:trace contextRef="#ctx0" brushRef="#br0">13763 3099 6338,'-28'-14'-113,"-1"1"481,1 4 0,-5 3-270,0 6 1,-7 0 0,4 1-51,-7 4 0,5 9-135,0 10 0,0 9 76,-4 5 1,31-26-37</inkml:trace>
  <inkml:trace contextRef="#ctx0" brushRef="#br0">17090 4621 8680,'-9'1'63,"-15"4"70,7 2-53</inkml:trace>
  <inkml:trace contextRef="#ctx0" brushRef="#br0">16066 3099 8800,'8'21'98,"3"1"44,-6 6 0,0 7-10,-5 3 0,0 3 40,0 2 1,-8-2-40,-6-3 0,0-2 24,-5-3 1,-2-3-100,2 3 0,-6-7 73,1-3 1,-3-5-225,-1 1 0,-1-4 120,1 0 1,0-3-139,-1-2 0,1-4 117,-1-6 0,6-2-161,-1-2 1,5-6 10,-5-9 0,7-3 89,-2-6 1,3-2-20,2-3 0,6 3 30,3-4 0,5 4 160,5 2 0,4 6-80,10 3 1,4 8 87,5 1 0,5 7-99,0-2 0,2 4 159,-2 1 1,-1 6-124,6 4 0,-5-2 13,5 1 0,-7-1-295,3 1 1,-6 4 99,-4-3 1,1-3-873,-6 3 0,-2-5 993,-7 4 0,2-6 0,-4 4 0</inkml:trace>
  <inkml:trace contextRef="#ctx0" brushRef="#br0">16379 3270 8228,'-6'8'190,"4"-2"0,-4-4 227,6 2-322,0-2 1,6 4-148,4-6 0,7-1 97,2-4 0,5 2-621,-5-7 0,1 6 291,-1-6 1,-8 7 284,4-2 0,-11 4 0,3 1 0</inkml:trace>
  <inkml:trace contextRef="#ctx0" brushRef="#br0">16365 3455 8228,'-8'6'163,"2"-5"80,6-1 1,8-7-257,6-8 1,2 6 76,7-1 0,1 3-103,5-3 1,4-1-536,0 6 1,-6 1 13,-8 4 560,-3 0 0,-9 6 0,0 2 0</inkml:trace>
  <inkml:trace contextRef="#ctx0" brushRef="#br0">16664 3156 8228,'15'-8'0,"4"3"0,-3 5 15,3 5 1,2-2 247,-2 7 1,0-1 206,-5 5 0,0-4-316,0-1 0,-4 1 126,-1 4 1,-6-4-308,2-1 1,-3-4 89,-2 4 1,0 2-432,0 8 1,-11-1 235,-4 5 1,-13 1-214,0 5 1,-9-1-13,4 0 0,0-1-194,4-3 0,7-4 551,3-5 0,-3-1 0,0 0 0</inkml:trace>
  <inkml:trace contextRef="#ctx0" brushRef="#br0">16991 2971 8274,'0'-9'-665,"0"-1"580,0 7 86,6-10 0,2 10-186,6-6 1,2 6 99,3-2 1,-2-3-92,7-1 0,-2 1 120,2-2 1,-2 2-226,-3-1 1,-5-4 280,0 4 0,-1 1 0,-8-2 0,-1 6 0,-4-6 0,0 7 0,-6-8 9,-3 6 0,1 0-75,-2 5 0,2 7 221,-1 2 0,-2 4-21,6 1 0,-4 7 273,4 2 0,-2 4-68,3 2 0,2-3-154,-3-2 0,-1 1-186,1-6 1,-4 5-79,4-5 0,-4 0 61,4-5 0,-6-1 97,1-4 0,2-1-224,-1-3 0,4-3 91,-4 2 0,4-2-89,-4-2 140,5-6 1,0-2 23,8-7 1,4 1-64,7 0 0,5 0-1,4 0 1,7-1-108,3 1 0,5 5 90,-1-1 1,-2 2-690,2-1 749,-13 2 0,9 1 0,-12-2 0</inkml:trace>
  <inkml:trace contextRef="#ctx0" brushRef="#br0">17261 3213 8274,'14'-6'-217,"0"-4"1,0-4 104,1-5 0,4 2-157,0-7 1,4 6 79,-4 0 0,0 2 178,-5 2-500,1-1 183,-7 7 328,-2-4 0,-6 10 0,0-4 0</inkml:trace>
  <inkml:trace contextRef="#ctx0" brushRef="#br0">17247 3071 8274,'0'9'0,"0"1"0,1 4 39,4 5 1,-4 1 80,4-1 0,-3-1 61,-2 5 1,0-4-321,0 5 0,0-7 65,0 2-548,0-3 398,0-2-288,0-6 1,0-8 126,0-9 385,-7 3 0,0-13 0,-8 3 0</inkml:trace>
  <inkml:trace contextRef="#ctx0" brushRef="#br0">17090 3142 8274,'-8'14'-766,"-3"0"589,6 0 1,-6 7 397,2 3 1,-4 4 5,-1 5 0,0-3-26,0 3 0,-1-4-261,1-5 0,0 2 100,0-2 0,0-8-421,-1-2 187,7-9 35,2 1 1,6-14 102,0-6 0,5 0-346,0-5 0,10-2 114,0 2 0,8 1 157,1 3 0,4 7 303,6 4 1,4 2-150,9 2 1,5 6 331,10 4 0,-4 3-151,4 1 1,-9-2-103,0-2 1,-8 1 22,3-6 1,-1-1 122,-4-4 0,1 0-166,-11 0 0,-1 0-88,-8 0 1,-4-6-498,-6-3 0,-1-4 223,-4-1 1,-4 0 279,-10-1 0,-15-5 0,-10-2 0</inkml:trace>
  <inkml:trace contextRef="#ctx0" brushRef="#br0">17545 2886 8241,'22'-14'0,"5"4"-132,-3 1 1,1 6-170,-1-2 1,1 3 687,-6 2-207,0 0 1,-11 7-173,-3 2 0,-5 5 60,-5 5 1,-3 2-153,-6 2 1,-5 0 115,0-4 0,-6-2-170,1 7 0,2-7 1,-2 2 1,5-5-157,-5-4 1,5-4-6,-4-6 1,5 0-60,-1 0 357,4 0 0,-6-13 0,-1-2 0</inkml:trace>
  <inkml:trace contextRef="#ctx0" brushRef="#br0">17431 3014 8241,'8'20'-94,"-3"4"1,-2 3 156,2 1 0,-3 1 54,2-1 0,-2 1 120,-2-1 0,0 1 14,0-1 0,0-6-694,0-3 0,0-3 113,0-2-62,0-6 408,0-2-328,0-6 1,-5-6-131,0-4 89,-6-2 0,5-2 353,-4-1 0,-1 1 0,7 0 0,-7 6 0,7-3 0,-5 6-19,6 1 0,-2 2-29,10-3 0,3 4 345,6-4 1,5 2-76,0-2 1,6 2-154,-1-7 0,-2 1 43,2-5 0,-7 4-171,2 1 1,-3 1 91,-2-2 68,-6 4 142,-2 6-215,-6 0 0,-1 6 176,-4 4 0,-3 2-150,-6 3 0,1 4-14,4 0 0,-4 4-23,4-4 1,-4 5-174,-1-5 1,4 0 149,1-5 0,4-6-340,-4-3 50,-1 3 1,-4-7-192,0 4 266,6-10 0,1-3 221,7-6 0,0-6 0,0-3 0</inkml:trace>
  <inkml:trace contextRef="#ctx0" brushRef="#br0">18100 2673 7834,'-7'8'-129,"4"4"612,-6-2 0,-1 7-83,-4 2 0,0 5-347,0-5 1,4 1 139,1-1 1,1-3-210,-2 3 0,-1-8 25,6-2 0,1-4-165,4 5-146,0-7 265,0 9 1,1-10-192,4 3 1,3-4 64,6-1 0,5-6-68,0-3 1,5-4-70,-5-1 1,4-5-74,-4 0 0,7-2 105,-3 2 0,-2 4 75,-2-4 1,-3 4 552,-2 6-306,-6-4 186,-2 12 0,-8 1-79,-2 9 0,-4 5-44,-6 5 1,-2 3-67,-3 7 0,-3-1 30,-7 1 1,1-6-119,-1 1 1,6-2 95,-1 2 0,7-4-202,-2-5 182,3-1-90,8-6 1,3-2 35,10-6 1,3-1-106,6-4 0,7-3 106,2-6 0,-1-5-160,2 0 1,-2 0 67,2 5 1,1-5-14,-6 0 1,6 0 83,-1 5 1,-3-1-40,-2 1 0,-8 5 150,-2-1-205,-6 7 342,4-3 0,-14 12 127,-2 3 0,-4 10 133,-1 5 0,0-2 87,0 2 1,-1 1-192,1 8 0,-5-3-104,0 4 0,-1-4 1,1-2 0,1 0-178,-5 1 0,1-1 115,-2 1 0,3-7-571,7-3 0,0-8 230,0-2 1,-1-6-1631,1 2 984,0-3 784,6-9 0,-5-7 0,6-8 0</inkml:trace>
  <inkml:trace contextRef="#ctx0" brushRef="#br0">18156 3099 8222,'29'-5'-526,"-1"1"1,7-12 262,3 2 0,3-4 385,2 4 1,-7 0-23,-3 0 1,-4 1-84,-6 4 1,-2-3-140,-7 8-145,-6-1 1,-5 5 168,-12 0 98,-1 6 0,-23 2 0,3 6 0</inkml:trace>
  <inkml:trace contextRef="#ctx0" brushRef="#br0">18213 3113 8222,'8'10'-279,"-3"-1"1,-3-4-36,-2 5 1143,6-1 1,-5 5-247,4 0 1,-5 1-414,-5-1 1,-2 0 25,-8 0 1,1 5-406,0 0 0,-5 7 128,0-3 1,-5-2-15,5-2 0,-1-3-200,1-2 0,8-2 157,-3-2 1,7-2-591,-2-4 482,6-2 0,-2 4 142,10-6 0,4-1 43,10-4 0,-3 2 10,3-7 1,1 3 115,-1-3 1,0-1-87,-5 6 192,7-6 1,-5 10-48,3-4 0,-10 5 21,-4 5 1,-3 3-54,-2 6 1,-2 0 79,-3 0 0,2-1-120,-6-4 0,4 4 70,-5-4-106,7-2-366,-9 5-107,10-10 120,-4 4 40,6-6 180,6 0 0,2 0 172,6 0 0,0 0-43,1 0 0,-6 2 81,1 3 0,-3-2 15,3 6 1,1-4 572,-6 4-140,-1 1 0,-4-1-187,0 1 1,-1-5-16,-4 4 0,-4-4-121,-10 4 1,-3-1-197,-7 2 0,-1 2-172,-3-2 0,1 2-397,-6 3 1,7-6 546,-2 1 0,3-7 0,1 3 0</inkml:trace>
  <inkml:trace contextRef="#ctx0" brushRef="#br0">19479 2658 8119,'6'-7'-380,"2"8"276,6 13 0,0 8 670,1 12 1,-7 2-196,-4 7 1,-4 4-193,-4 0 0,-6 2-239,-9-1 0,-5-2 157,-9 6 1,3-2-193,-3 2 1,3-3 76,2-6 0,-6-8-98,1-7 0,-2-3 36,2-10 0,3-4-30,-3-11 1,5-3 65,4-7 1,-1-1 8,6-13 0,1-6 36,9-8 0,3-3-20,6-1 0,6-1 1,3 0 1,15 1 6,4-1 0,10 8 210,0 7 1,5 7-119,4 12 1,-7 3 104,3 6 0,-4 3 31,4 6 0,-5 2 110,-1 13 0,0-2-266,1 2 0,-4 3 79,-5-4 0,-1 3-544,1-3 1,-6-2 229,1-7 1,-6-1-237,1-4 0,-4-3 79,0-6 331,-1 0 0,0-6 0,0-2 0</inkml:trace>
  <inkml:trace contextRef="#ctx0" brushRef="#br0">19863 2914 8022,'20'-6'333,"-4"4"-297,3-2 0,-2 2-356,2 2 0,-1-1 99,5-4 0,-4 3 528,5-2 0,-7 2-2,2 2-1194,-3-6 56,-8 4 507,-2 2 1,-12 8 325,-3 6 0,-10 7 0,-4 1 0</inkml:trace>
  <inkml:trace contextRef="#ctx0" brushRef="#br0">19962 3014 8022,'-14'14'-659,"0"0"264,-1 1 1363,1-1 0,6-5-300,4 1 0,8-7-160,6 2 1,4-4-392,5-1 0,0-1-282,9-4 0,-1-3-325,11-6 0,2 4 490,7 1 0,4-7 0,6-6 0</inkml:trace>
  <inkml:trace contextRef="#ctx0" brushRef="#br0">20446 2815 8022,'-7'-8'0,"1"3"-63,-4 10 125,-2 3 0,9 8 144,-7 3 1,5 4 36,-4 10 0,6-1-14,-2 6 0,3-5 72,2 5 1,0-8 117,0-2 0,2-5-267,3-9 1,4-2-101,10-2 1,2-7 14,2-12 1,4-7-204,-3-13 1,-2-4 47,2 0 1,-7-11-251,2 1 1,-3-4 82,-2-1 156,-6 4 0,3-6-40,-6 2 1,-2 9 81,-8-4 0,-3 15 4,-6-1 1,0 17-16,0 2 1,-7 7 139,-3 3 0,-2 13-61,-3 6 0,7 11 62,3 3 0,3 5-226,2-5 1,6 5-247,3-5 1,5 2-1024,5-2 1422,3-9 0,13 9 0,1-11 0</inkml:trace>
  <inkml:trace contextRef="#ctx0" brushRef="#br0">20730 3000 8420,'0'14'-712,"0"0"11,0 0 1200,0 1-622,0-1 0,1-6 123,4-4 0,3-2 0,6-2 0</inkml:trace>
  <inkml:trace contextRef="#ctx0" brushRef="#br0">21014 2616 8022,'0'-29'802,"-6"3"-436,-4 2 1,4 3 541,1 7-595,-2 0 1,-3 1-44,-9 4 0,3 4-27,-3 10 1,-1 9-111,1 10 1,-6 3-35,1 1 0,3 2-91,2 3 1,10-3-416,4 3 1,4-4 298,1-6 0,3-2-288,6-7 1,7-6 184,12-3 1,1-5-356,-1-5 1,5-8 193,1-5 1,-1-6-83,-5 5 1,1-5 169,-1 5 1,-6 2 288,-3 7 319,-3-2 1,-7 12-205,1 0 0,-7 12 192,2 12 1,-10 9-172,-4 5 1,-6 10 598,-4 4 0,4 9-503,-4 6 0,3 5-259,9-32 0,0 1 0,0 2 0,1 1-879,1 5 0,1 1 901,0 0 0,1 0 0,3 2 0,0 2 0,0 0 0,0 1 0,0 0 0,0 2 0,0 0 0</inkml:trace>
  <inkml:trace contextRef="#ctx0" brushRef="#br0">4223 5473 12456,'-14'0'-1226,"0"0"1219,6 0 260,1 0 7,7 0-2,0 0-425,0-6 1,0-2 129,0-6 0,2 0-149,3-1 1,-4 1 335,4 0 38,3 0 1,-6 0-97,2-1 0,3 6 50,-3-1 0,3 3-153,-3-3 1,0-3 268,5 4-225,1-4 1,4-1 119,0 0 1,2 0-215,3-1 0,-3 1 60,2 0 1,3 5-47,-2-1 1,5 5 95,-5-4 1,1 4 103,-1-4 0,-3 5 9,3 0 1,-2-3-143,2 3 0,-1-3 120,5 3 0,-5 0-135,1-5 1,1 6-30,-1-2 0,5-1-25,-5 1 1,0 0 20,-5 5 1,0 0-11,0 0 1,5 0-6,0 0 1,0 0 11,-5 0 1,5 0 26,0 0 1,7-1-15,-3-4 0,6 2 69,4-7 1,-3 1 109,3-5 1,-4 4-70,-6 1 1,3 5 18,-7 0 1,4 2-73,-4 2 0,0-5 5,-5 1 0,2-1 17,3 5 1,-3 0 13,3 0 1,-2 0 65,2 0 1,-3-2-69,3-2 1,1 0-21,-1-5 0,5 4-60,-5-4 1,6 6-3,-1-2 0,3-1 34,1 1 0,1-1-4,-1 1 1,-1 3-105,-3-3 0,6 2 106,-7-1 0,8 2-73,-8-3 1,4-1 46,1 1 1,-1-4-23,-3 4 1,1-1-4,-6 1 0,2 2 4,-2-7 0,-3 7 15,3-2 0,-4-1 9,0 1 0,-1-4-2,0 4 0,0-1 3,0 1-102,1 3 0,-1-4 93,0 6 1,0-1-166,1-4 1,-1 3 143,0-2 1,2 2-6,3 2 1,-4-5 8,4 0 0,2-4-5,-2 4 1,0-4 68,-5 4 0,5-4-87,0 4 0,0-5 21,-5 6 1,0-6-16,1 5 0,-1-4-118,0 4 1,-4-4 15,-1 4 65,1-6 0,2 8 59,-2-7 1,1 6-1,-7-6 0,1 5 103,-5-4 0,2 4-118,2-4 0,-2 4 174,3-5 1,-4 6-140,-1-6 0,0 1 77,0-6 1,0 1-50,0 0 1,0 0 14,0 0 0,0-1-55,0 1 0,0 5 48,0-1 1,0 5-94,0-4 73,0 6 28,0-3-20,0 6 82,0 6 0,0 2-74,0 6 1,0-5-13,0 1-14,0-1 0,0 6-10,0-1 1,0-5-26,0 1 0,5-1 41,0 5 0,1-4 55,-1-1 0,-4 1-53,4 4 1,2 0 48,-3 1 0,6 0-11,-5 4 1,1-3 11,-1 3 1,-2-3-94,6-2 1,-4-1 69,4-4 0,-4 2-333,5-6 1,-1 4 105,5-4 1,1 0-692,-1-5 0,5 0 394,0 0 0,4 0 483,-4 0 0,7-6 0,-4-2 0</inkml:trace>
  <inkml:trace contextRef="#ctx0" brushRef="#br0">6683 4791 9674,'-8'-6'-423,"2"-2"0,1-6 450,0-1 0,0 1 113,5 0 0,0 4 28,0 1-124,7-1 0,1-2 166,6 2 1,0 4-96,0 6 0,0 0 18,1 0 0,0 2-80,4 2 0,-1 3 31,5 2 1,1 2-119,5-6 0,-1 4 29,0-4 1,7 0 95,3-5 1,3-6-243,2-4 0,0-3 124,-1-1 1,-4 0-114,0 0 0,5 0 88,4-1 0,0 1-86,-4 0 1,3 6 39,-3 3 0,1-1 37,-11 1 1,5 0 24,-5 5 1,0-1-14,-4-4 1,-2 4 53,-4-4 0,4-1-41,-3 1 1,-2-5 167,2 6 1,-1-6-144,6 5 1,-2-4 182,-4 4 0,4-1-39,-3 1 1,3 3-42,1-2 0,-1 2 131,-3 2 0,1 0-147,-6 0 0,6-5-93,-1 1 1,-2-1 111,2 5 0,-5-2-203,4-2 1,-4 2 104,5-3 0,-7 2-56,2-2 0,-3 4 98,-2-4 0,1 2-8,-1-2 1,0 4 11,0-4 1,2 3 119,3 2 0,-3-1-73,3-4 0,-3 3-32,-2-2 0,0 2-37,0 2 0,2-1 45,3-4 0,-3 3-16,3-3 0,-4 4 2,0 1 1,-1 0 12,0 0 71,0 6 0,1-3-67,-1 7 0,-2-5 30,-2 4 1,1-4-26,-6 4 0,4-4-119,-4 4 160,6-5-138,-3 8 1,5-9-12,-4 7 0,2-5-4,-6 4 1,1-4-32,-1 4 1,-4-4 74,4 5-98,3-1 78,0 5 0,1 0 9,1 1 1,-2-6-15,1 1 12,4-1 1,-7 5 50,4 1 0,1-1 100,-6 0 0,4 0-60,-4 0 0,4 1 11,-4-1 0,1 0-123,-1 0 1,-2 1 76,7-1 0,-6 0 46,6 0 1,-5 2-45,4 3 1,-4-3-107,4 3 0,-4 1 34,5-1 1,-7 5-127,1-5 1,3 4-353,-3-4 1,1 5 203,-5-5 1,2 0-1962,3-5 2256,-4 0 0,5 1 0,-6-1 0</inkml:trace>
  <inkml:trace contextRef="#ctx0" brushRef="#br0">5787 6824 8102,'-5'-22'0,"1"3"0,-3 5 206,3 4 319,2-3-64,-4 12 0,6 2-175,0 14 1,4 7-36,1 11 1,0 3 33,-5 7 0,0 6-48,0 3 0,0-3-84,0-2 0,0-4 98,0-5 1,0 1-341,0-5 0,-2-1-153,-2-5 1,2-1-602,-3-3-129,4-4 446,1-5-454,0-8 1,0-2-20,0-10 999,6-2 0,2-14 0,6-1 0</inkml:trace>
  <inkml:trace contextRef="#ctx0" brushRef="#br0">5858 7179 8102,'14'-8'0,"1"-4"318,-1 2 0,5 2-44,0-1 0,4-1-168,-4-4 1,7 5 15,-3-1 0,-1 7-255,2-2 0,0 2 133,4-2 0,1 4 0,-1-5 0</inkml:trace>
  <inkml:trace contextRef="#ctx0" brushRef="#br0">6797 6696 8217,'7'0'216,"1"6"260,-3 4 1,-3 7-219,2 2 1,-4 11-28,-4-1 0,0 4 255,-5 0-329,0-3 0,-1 9 109,1-5 1,-1-1-30,-4-5 1,0-1-137,-1-3 1,1 3 102,0-4 1,-5-1-98,0 2 0,-6-7 11,1 2 1,2-3-268,-2-2 0,1-4-1,-6-1 1,5-6-1,1 2 1,4-5-204,-5-5 1,7-4 172,-2-10 1,9 0-539,6-9 0,2 1 340,2-11 1,8 6-60,6-1 0,2 3 111,8 2 0,-1 2 325,6 7 0,-6 2 35,1 12 1,-2 1 402,2 4 0,1 6 269,-6 3 1,2 6-342,-2 4 0,-4-2 197,4 7 0,-1-5-167,1 4 1,-3-5-65,3 1 0,-2-4-307,2 0 0,-3-6-324,3 1 1,-4-6-588,0 6-104,-1-7 0,-5 3-1071,1-6 2062,-7 0 0,3-6 0,-6-2 0</inkml:trace>
  <inkml:trace contextRef="#ctx0" brushRef="#br0">6939 6710 8244,'14'0'0,"0"0"104,0 0 0,5-1 286,0-4 1,2 3-273,-2-2 0,-3-3 83,3 2 0,-4 1-1290,0 4 645,-1 0-439,0 0 883,-6 0 0,-2 0 0,-6 0 0</inkml:trace>
  <inkml:trace contextRef="#ctx0" brushRef="#br0">7109 6568 7934,'0'14'1176,"0"0"1,0 7-719,0 3 1,-1-2-152,-4 1 1,2 6-232,-7 4 0,6 5 148,-6-5 0,7 0-609,-2-4 0,4-7 269,1-3 1,8-3-739,6-2 0,2-6 265,7-4 0,1-8-403,4-6 992,1-2 0,-1-9 0,1-1 0</inkml:trace>
  <inkml:trace contextRef="#ctx0" brushRef="#br0">5332 7720 8148,'-14'0'-336,"0"0"290,6 0 1,3 0 449,10 0 1,4 0 198,10 0 1,5 0-184,9 0 0,11-2 12,13-3 0,14-3-283,-29 2 0,2-2 0,3 0 0,2 0-304,3-1 0,0-1 1,0 0-1,-1-2 290,1-2 1,0 0 0,1-1 0,2 0-144,8-2 1,2 1 0,-9-1 0,0-1 21,1-1 1,-1 0 0,-5 1 0,-2 1 11,-1 3 1,-1 0 0,-3 0-1,0 1-351,1 0 0,0 2 0,34-3 257,-8 9 0,-12 4-433,-12 1 0,-9 0 212,-5 0 1,-9 4-397,-5 1 1,-10 1 242,-4-1 0,-3-2 421,-2 7 1,-2-5-619,-3 4 779,-3-6 0,-12 10 0,-2-5 0</inkml:trace>
  <inkml:trace contextRef="#ctx0" brushRef="#br0">6143 7691 8249,'-10'0'-92,"1"0"0,4 6-287,-5 4 527,7 9 0,-3-2 504,6 7 0,-5 6-293,0 8 1,-1 0-114,1 4 1,2-1 26,-6 12 1,4-6 110,-5 5 1,6-8-205,-6-1 1,7-7-182,-2-7 0,4-2-1149,1-4 542,0-2-532,0-7 556,0 0-861,0-6 1445,6-8 0,-4-14 0,4-8 0</inkml:trace>
  <inkml:trace contextRef="#ctx0" brushRef="#br0">6128 8075 8249,'15'-6'0,"3"-2"0,1-7 0,11 1 441,-1 0 1,9 0-74,0 0 1,3 3-283,1-4 1,-1 9-254,-3-8 1,2 4-542,-7 1 1,-4-2 707,-6 6 0,1-6 0,4 3 0</inkml:trace>
  <inkml:trace contextRef="#ctx0" brushRef="#br0">7109 7563 8052,'0'16'126,"0"3"1,0-2 769,0 7 0,0 0-303,0 4 1,-6 5-129,-3 0 0,-4 2-234,-1-2 1,-5 2-105,0 3 0,-7 2-20,3-7 1,-4 0-223,-2-5 1,1-6 94,0-3 0,-1-3-83,1-2 1,-1-6-471,1-3 1,6-3 277,3-2 1,-2-7-193,2-2 0,2-5 136,7-5 0,4-2 34,6-3 1,0-1 119,0 6 1,2-5 215,2 6 1,6-1-67,9 4 0,3 3 100,6 2 0,4-1 459,6 6 1,0-4-250,9 4 0,-3 0 254,-1 5 1,-2 0-186,-3 0 0,2 2-87,-7 3 1,-5-2-82,-4 6 1,-7-4-142,2 5 1,-3-2-212,-2 1 1,-4-1-1224,-1-3 1411,-6-4 0,10 12 0,-5-5 0</inkml:trace>
  <inkml:trace contextRef="#ctx0" brushRef="#br0">8119 7037 8177,'-2'-22'0,"-3"3"0,-2-1-255,-8 1 1,1-5 129,0 5 1,-7-5 678,-2 5 0,1 0-205,-2 5 1,0 6-365,-4 3 1,4 4 277,0 1 1,2 8-105,-1 6 1,-3 2 216,7 7 0,2 6-103,7 4 0,-1 2-156,7-2 0,-1-5 79,5 1 1,0-2-258,0-8 1,1-2-81,4-7 1,3 1-74,6-7 1,1 1-144,-1-5 1,5-8 158,0-6 1,4-2-90,-4-8 1,7 1 30,-3-6 0,-1 1-178,2-1 0,-7 7 73,2 3 0,-4 4 278,-6 0 0,2 6-67,-6-1 264,0 7 1,-5 5 382,0 12 0,-2 8-264,-3 11 1,2 1 170,-6 8 0,1-1-159,-2 11 1,4 1 16,6 3 1,0 8-44,0 2 0,-5-3 314,1-1 1,-1-15-309,5-4 1,0-5-201,0 0 0,0-10 52,0-9 0,0-3 93,0-2 1,-2-5-43,-3 1 1,2-7 90,-6 2-198,-1-4 1,-4-1-87,0 0 0,0-6-461,0-3 1,-1 1-50,1-2 1,0-1-269,0-8 0,6 3 52,3-3 1,3 2 285,2-2 1,0 3-335,0-3 839,7 4 0,7 0 0,8 1 0</inkml:trace>
  <inkml:trace contextRef="#ctx0" brushRef="#br0">8261 7520 8170,'8'7'-270,"-2"1"283,-6 6 1,-5 0 881,1 0 0,-6 5-327,5 0 1,-4 2 249,4-2-701,1-3 0,5 4 268,4-6-457,3-6 1,11-3 127,0-10 0,0-3-363,-5-6 1,0-6 184,0-4 0,0-3-269,1-1 1,-7 4 115,-4 0 1,-2 7-21,-2-2 0,-2 9-275,-2 6 0,-11 4 208,-8 4 1,-4 11 361,-2 8 0,-5 10 0,-3 4 0</inkml:trace>
  <inkml:trace contextRef="#ctx0" brushRef="#br0">13465 7009 8147,'4'-22'-191,"1"3"0,1 3 122,-1 2 1,3 6 0,6 3 4,1 3 204,-1 9 1,0 2 281,0 10 1,-1 3-192,-4 7 0,2 1 94,-6 3 1,0-2 291,-5 7-348,0-6 1,-2 7-87,-3-5 1,-2-1-14,-8-5 1,1-4-170,0 0 1,-5-7 77,0 2 0,-6-5-208,1-4 1,0 1 51,-4-7 1,7 0 14,-7-9 0,3-3-58,-4-6 0,6-2 118,-1-3 0,2-2-190,-2-2 0,-1-4 55,6 3 0,5 4 119,4 1 1,7 3-51,-2 2 45,4 0 1,12 6-2,3 3 0,10 5 36,-1 5 0,3 3 33,-3 6 0,4 5 9,-3 0 0,-2 6-252,2-1 0,-2 2 121,1 3 0,0-7-377,-4-3 0,-2-3 172,7-2 0,-7-6 128,2-3 1,1-5 153,-1-5 0,0-9 0,-4-8 0</inkml:trace>
  <inkml:trace contextRef="#ctx0" brushRef="#br0">13777 7066 8147,'15'0'0,"-1"4"-427,0 1 0,0 0 584,1-5 0,-1 0-44,0 0 0,5 0-335,0 0 0,0-5 89,-5 0 1,-4 1-684,-1 4 816,-6 0 0,10-7 0,-5-1 0</inkml:trace>
  <inkml:trace contextRef="#ctx0" brushRef="#br0">13834 7222 8147,'-8'8'-496,"8"-2"776,10-6 0,3 0-260,1 0 1,5-6-320,0-4 1,6-2-279,-1-2 0,-2-1 577,1 1 0,1 0 0,5 0 0</inkml:trace>
  <inkml:trace contextRef="#ctx0" brushRef="#br0">14204 7009 8147,'0'14'0,"0"5"0,0 0 0,0 6 657,0-1 0,-5 1-170,0-1 0,1 1-97,4-6 0,1 0-134,4-5 1,-2-6-210,7-3 0,-2-5 63,1-5 1,4-4-215,-4-10 1,4-3-83,1-7 1,0-4-95,0 0 0,-4-2 142,-1 2 1,-5 3 40,0-3 1,-2 7-13,-2 3 0,0 5 64,0-1 0,-2 10 93,-2 4 1,-4 5-102,-7 5 1,1 9-154,0 10 0,0 4 120,0 5 0,-1-3 83,1 4 0,6-9-3,4-1 6,2-1 0,8-1 0,2-1 0</inkml:trace>
  <inkml:trace contextRef="#ctx0" brushRef="#br0">14460 7080 8129,'0'14'-32,"0"0"0,0 0-279,0 1 1,5-6 86,-1 1 0,7-7-272,-1 1 496,3-2 0,7-8 0,2-2 0</inkml:trace>
  <inkml:trace contextRef="#ctx0" brushRef="#br0">14758 6824 8129,'-1'-27'-110,"-4"3"0,2-1 110,-7 6 0,6 2 826,-6 7 1,6 4-264,-6 6 0,1 2-251,-6 2 1,1 10 9,0 10 0,0 11 123,-1 8 0,6-2-280,0 1 1,5-1 73,0-7 1,2-6-551,2-4 1,6-9 292,4 0 0,2-7-164,3-8 1,4-2 130,0-3 1,4-3-496,-4-6 1,7-6 29,-3-4 0,-1-3-160,2-1 0,-7-1 218,2 1 0,-8 1-143,-1 3 808,-7 4-238,3 5 1,-6 15 96,0 10 1,-6 15-56,-3 13 0,-9 9 448,-1 6 0,-1 3-364,1 6 1,3 3-464,-3 6 0,-3 0 1,0 0-1</inkml:trace>
  <inkml:trace contextRef="#ctx0" brushRef="#br0">11716 8203 8070,'14'0'891,"0"0"1,8 0-1580,7 0 1,1 0 153,8 0 1,3-2 566,2-2 1,5 0 77,-10-5-218,7-7 0,-15-1-221,3-7 0,-5 5-78,-4-5 0,-4 7 406,-5-2 0,-7-3 0,-2 0 0</inkml:trace>
  <inkml:trace contextRef="#ctx0" brushRef="#br0">12114 7904 8070,'-14'0'-362,"4"0"301,1 0 1,6 7 603,-2 2 0,2 5-159,-2 5 1,3 3 147,-2 7 1,2 6-71,2 3 0,0 3-118,0 1 0,0 1-105,0 0 0,0-2 29,0-3 1,5 3-227,0-4 1,-1 0 126,-4 1 1,5-7-528,0 2 1,6-9 208,-2-5 0,6-5-848,3-4 0,0-4 491,6-6 0,-1-6-1201,6-4 822,-1-9 885,-6-3 0,5-6 0,-5-1 0</inkml:trace>
  <inkml:trace contextRef="#ctx0" brushRef="#br0">12313 8260 8070,'11'1'-416,"3"4"1,-3-3-223,8 2 637,3 4 0,-4-6 227,5 3 0,3-4-366,7-1 1,-8-5-640,4 1 779,-10-7 0,7 3 0,-3-6 0</inkml:trace>
  <inkml:trace contextRef="#ctx0" brushRef="#br0">12555 8174 8070,'14'2'-355,"0"3"0,2-4 487,3 4 0,-3 1-21,3-1 0,-2 1 77,2-1 0,-3-3-87,3 3 1,1-4 384,-1-1-318,7 0 0,-11 5 95,4 0 1,-8-1-150,-1-4 1,-7 7-168,2 2 0,-5 1-391,-5 4 0,-5-2 258,-8 12 1,2-2-413,-3 2 0,3 3 307,2-4 0,1 4 291,4 2 0,-4-7 0,5-2 0</inkml:trace>
  <inkml:trace contextRef="#ctx0" brushRef="#br0">13180 8416 7951,'-8'0'355,"-4"-6"-245,10-2 70,-4-6 0,6-1-12,0 1-99,0 0 1,0 0 72,0 0 1,6-2-112,4-3 1,2 3-264,3-3 188,-1 3 1,5 4 152,0 2-289,0-2 129,-5 10-75,0-4 1,5 6 121,0 0 1,0 1 73,-5 4 1,2 3 25,3 6 0,-3-1-42,3-4 1,1 2 115,-1-6 0,6 0-212,-1-5 95,3 0 0,-5 0 0,3-7-199,-6-2-41,7-4 173,-11-7 0,6-2-106,-7-7 1,-1 6 23,-4-1 0,-1 0-144,-3-4 0,-4 6 120,4 3 0,-10 3 51,-4 2 1,0 6 62,-6 3 0,3 5 170,-12 5 0,0 9 492,-4 10-459,-1 9 0,1-2 77,0 7 1,-1-5-13,1 5 1,1-6 13,3 1 1,-1-3-55,6-1 1,-5-3-246,5-2 0,0-3 31,5-7 0,0 0-86,0 0 0,-2-6 38,-3-3 0,3-3-150,-3-2 1,3 0-679,2 0 1,0 0 867,0 0 0,-1 0 0,1 0 0</inkml:trace>
  <inkml:trace contextRef="#ctx0" brushRef="#br0">15825 7520 8274,'0'-17'-180,"0"3"803,0 9 42,0-1-293,0 6 0,0 11 149,0 3 0,0 10-137,0-1 1,0 9-86,0 1 0,-5 7-96,0-2-86,-6-4 1,3 6 63,-6-7 0,0 7-152,0-3 0,-7 5-47,-3 0 1,-2 1 127,-3-1 1,-1-5-426,-3-4 1,1-5 199,-6-4 1,7-3-239,-2-7 0,3-6 6,1-3 1,2-5-20,4-5 0,-3-9 125,7-10 1,2-9-108,8-5 0,2-3 30,7-2 1,3 5 67,7 0 1,3 7 365,15-3 0,4 12-129,10 8 0,-2 2 355,2 7 1,-4 6-187,5 9 0,-2 7-126,-8 2 1,-1 6 702,-8-1 0,1 3-277,-6 1 1,4-1-361,-4-3 0,2-4 96,-2-5 0,-3-6-768,3 1 0,-4-7 312,0 2 1,-1-10-655,0-5 1,-6-2 917,-3-3 0,3-11 0,0-4 0</inkml:trace>
  <inkml:trace contextRef="#ctx0" brushRef="#br0">15896 7464 8299,'9'0'750,"1"0"1,-1-5-464,6 0 0,5-4-66,4 4 1,3-1-124,1 1 0,0 2-227,1-7 1,4 7-718,0-2 1,-1-1 262,-8 1 583,2 1 0,-3-3 0,5-1 0</inkml:trace>
  <inkml:trace contextRef="#ctx0" brushRef="#br0">16166 7279 7991,'-8'0'2271,"2"0"-1623,6 0 1861,0 0-2499,-7 0 1,6 6 60,-4 4 3,-3 2 1,7 2-97,-4 1 0,-1-6 80,1 1 0,0-6 58,5 6-69,0-1 26,-6 6 1,4-1 46,-2 0 1,2 0-55,2 0 1,-5 5 95,0 0 0,1 7-85,4-3 0,0 6 178,0 4 0,0-3-143,0 3 0,4-4-145,1-6 0,6 2-158,-1-6 1,7-6-409,2-8 0,6-5-118,-1-5 1,3-9 92,1-10 624,7-3 0,-5-14 0,5-3 0</inkml:trace>
  <inkml:trace contextRef="#ctx0" brushRef="#br0">16820 7847 8208,'0'8'-277,"6"3"154,4-6 1,4 5 1296,5-6-955,-3 7 0,11-9-154,-4 3 1,4-4-26,2-1 0,5-1-345,4-4 0,2 2 111,-2-7 1,-2 6-61,-3-6 0,-7 7-114,2-2 0,-9 4-497,0 1 865,-10 0 0,4 0 0,-5 0 0</inkml:trace>
  <inkml:trace contextRef="#ctx0" brushRef="#br0">17218 7720 8208,'14'6'-414,"5"-3"345,0 6 0,7-4 497,-3 5 1,-1-1-74,2 5 1,-2-4-168,2-1 0,1-1-68,-6 2 1,0 2-60,-5-2-159,0 2 1,-1 3 137,-3-1 0,-4-5-73,-6 1 121,0-1 0,-11 6-191,-3-1 0,-10 5 48,0 0 0,-3 4-157,-1-4 0,-5 2 66,0-2 0,4-8-138,5 3 0,12-9-881,-2 0 657,9-4 508,5-7 0,14-8 0,8-9 0</inkml:trace>
  <inkml:trace contextRef="#ctx0" brushRef="#br0">17758 7734 8208,'0'-8'801,"0"14"1,-1 4-148,-4 9 0,-1 3-259,-4 1 1,2 4-157,4 2 1,2-1-78,-3 1 0,4-1 76,1 0 0,8-1-466,6-3 0,2-5 30,7-10 0,1-2-161,4-7 0,1-3 152,-1-7 0,-4-6-39,0-12 1,-2-5 90,2 0 1,-4-2 33,-6 2 0,-1-2 122,-4-3 0,-2-2-85,-7 7 1,0 0 213,0 5 0,-7 4-72,-2 0 0,-12 13-98,-7 2 1,-4 9-90,-10 9 0,-2 13-190,-9 16 0,4 8 319,7 1 0,5 7 0,3-3 0</inkml:trace>
  <inkml:trace contextRef="#ctx0" brushRef="#br0">15412 8743 8188,'-28'0'24,"6"0"74,3 0 0,-2 2 69,2 2 1,5 4-142,5 7 1,-1 7 152,-4 6 1,1 2 50,4 8 0,-4 5 290,4 4-343,3 7 0,-2-5 110,3 3 0,3-10 38,-2-8 0,4-9-333,4-1 0,-1-13 49,7-2 1,1-9-48,8-9 1,-3-9 104,3-15 1,1 0-370,-1-10 0,0 4 62,-5-9 1,1 3-89,-1-3 1,-2 6-354,-2-1 1,-4 3 230,-6 12 1,0-2-14,0 11 0,-6 5 66,-4 4 1,-1 9 32,2 1 0,-4 12 332,4 12 0,-2 3 0,1 1 0,-9 1 0,4-1 0</inkml:trace>
  <inkml:trace contextRef="#ctx0" brushRef="#br0">15469 9013 8188,'15'10'-71,"-1"-1"0,0 1-142,0 4 0,-4 2 213,-1 3 0,-1-4 0,2 4 0,1 2 182,-7-2 0,7 0-77,-1-5 0,3-6-1316,1-3 1211,0-4 0,6-13 0,3-4 0</inkml:trace>
  <inkml:trace contextRef="#ctx0" brushRef="#br0">15825 8828 8188,'0'-22'0,"0"-3"-6,0 6 1,0-5 80,0 5 0,-2 5 225,-3 5 0,-2 6-76,-8-2 1,6 6-75,-1 9 0,1 6 17,-5 12 1,-1 2 61,1 3 1,2-3-67,2 3 1,4-4-146,6-5 1,1-1-98,4-8 0,3 0-229,6-10 0,0 0-189,1-5 1,4-2 232,0-3 1,4-4-116,-4-10 0,7 2 81,-3-7 1,-2 2 14,-2-2 1,-3 4 54,-2 5 0,-5 3 216,1 2 52,-7 4 1,3 19 173,-6 6 1,-11 12 229,-3 7 0,-3 5-212,2 4 0,1 10-5,0 9 0,6 2-118,3-1 0,-1-6-247,1-9 0,0-9 159,5-10 1,2-4-458,3-6 1,-2-4 54,6-9 1,-4-6 380,5-8 0,-1-17 0,5-9 0</inkml:trace>
  <inkml:trace contextRef="#ctx0" brushRef="#br0">16194 8359 8188,'0'14'0,"-6"2"-366,-3 3 0,-4 3 291,-1 7 0,-5 12 485,0 6 0,-5 5-229,5 0 1,0 4-141,5-4 1,6-9-333,3-6 0,5-7 115,5-6 1,3-5 175,6-9 0,7-4 0,1-6 0</inkml:trace>
  <inkml:trace contextRef="#ctx0" brushRef="#br0">16294 8530 8188,'-2'20'336,"-2"4"1,0 8-131,-5 1 1,6 5-79,-2-5 0,2 0 275,-2-4 0,4-3-158,-4-2 1,5-5-343,5-9 196,3-4 1,6-14-287,0-6 0,-1-7 176,-4-7 0,4-5-463,-4-1 1,-2 1 98,-3 5 0,-2 6 25,-2 3 1,-8 9-722,-6 6 1071,0 8 0,-20 10 0,4 9 0</inkml:trace>
  <inkml:trace contextRef="#ctx0" brushRef="#br0">4408 9497 8440,'-14'0'324,"0"0"62,6 0-245,1-7 0,7-1 50,0-6 0,2-6-136,3-4 0,4-5-324,10-4 183,3-3 1,11-11 53,1-1 1,3-4-149,-3 5 1,4-1-42,-5 6 0,-2 5 72,-7 4 0,1 3 48,-6 2 70,0 6 1,-5 3 21,1 9 0,-6 4 54,1 6 0,-6 6 14,6 4 1,-5 2 29,4 2 0,-4 5 170,4 0 0,5 5-5,5-5 0,7 0-122,-3-5 0,6 5-108,4 0 1,-3-2 86,3-7 0,2 1-401,-2-6 0,0 4-85,-4-4 0,-6 0-92,1-5 1,-11 1-247,1 4 297,-9-3 1,-1 10 415,-8-2 0,-6 4 0,-9 5 0,-9 3 0,-9 6 0</inkml:trace>
  <inkml:trace contextRef="#ctx0" brushRef="#br0">4735 9497 8410,'-14'6'-510,"4"-5"656,1 4-39,6-3 154,-4-2 0,9-5-429,3 0 1,3-1-1,6 1 0,0 2-84,0-6 164,0 5 1,1-7 154,-1 7 1,0-6-15,0 5 1,0-4-32,1 4 1,-1-4 108,0 4 1,2 0-45,3 5 1,-3 0 150,3 0 0,-2 0-84,2 0 1,-2 7 16,7 2 1,-5 8-7,5 2 1,-7 2 0,2-2 0,3-5-124,2 0 0,1-1 98,-1-8 0,3-1-356,-4-4 1,6-7 98,4-8 0,-3-7-457,3-11 1,-1-10 62,1-9 197,3-16 1,13 8 0,-23 26 0,-1-1 0</inkml:trace>
  <inkml:trace contextRef="#ctx0" brushRef="#br0">7664 8146 8181,'0'-14'-395,"0"6"1,0 3 443,0 10 0,0 9 152,0 10 1,-2 9 332,-3 5 1,4 1-366,-4-1 0,4 2-253,1-7 1,0 5-369,0-5 291,0-6 0,0-2-737,0-6 394,0 0 192,0-5 312,0 1 0,0-8 0,0 0 0</inkml:trace>
  <inkml:trace contextRef="#ctx0" brushRef="#br0">7195 8828 8298,'14'0'697,"0"0"-437,0 0 0,7-4-93,3-1 0,9-1 77,5 1 1,9 2-3,5-7 0,3 5 18,2-4 0,8 4-391,-3-4 0,4 4 333,-9-4 1,1 1-181,9-2 1,-1-2-149,5 2 0,-6 2 82,-4-1 0,-10 6-239,-8-2 0,-4-2 196,-10 3 1,1-3-527,-11 3 0,0 2-125,-5-3-765,0 4 1503,-6 1 0,-2 6 0,-6 2 0</inkml:trace>
  <inkml:trace contextRef="#ctx0" brushRef="#br0">7550 8956 7796,'0'10'447,"0"-1"1,0 1-233,0 4-71,0 7 0,0-3 39,0 11 1,0 3-114,0 10 1,-2 7 1,-2 3 1,-4 4 24,-6 0 1,-1-3-14,1-1 0,5-8-204,-1-1 46,7-7 0,-3-9-844,6-4 655,0-2 0,6-8-394,4-4 1,-3-9 65,3-9 591,-1-4 0,6-8 0,-1-1 0</inkml:trace>
  <inkml:trace contextRef="#ctx0" brushRef="#br0">7578 9440 8202,'15'-10'-332,"-1"1"1,0-1 541,0-4 0,5 0 478,0 0 0,8 1-470,2 4 1,-1-4 58,5 3 0,-3-1-606,-1 2 1,-1 1 219,1 3 0,-6 4-322,1-4 1,-5 3 430,5 2 0,-7 7 0,3 1 0</inkml:trace>
  <inkml:trace contextRef="#ctx0" brushRef="#br0">8332 9056 8166,'0'14'0,"0"0"0,0 1 0,0 5 693,0 4 1,0 4-231,0 5 1,-5-1 28,1 6 1,-8-5-223,3 5 0,-4-5-183,-1 5 0,-5-5-53,0 5 1,-6-8 78,1-1 1,-4-3-614,-5-7 1,7-4 329,-2-6 0,9-6-392,0 2 1,3-10 203,2-4 1,6-5-119,3-5 0,4-4 140,1-5 0,8 4 184,6 1 1,2 0 92,7 0 0,6 2-70,4 7 0,0 6 352,-4 3 0,-1 4-91,1 1 1,-1 1 305,0 4 0,-1 3-197,-3 6 1,1 5 126,-6 0 0,0 5-175,-5-5 1,-1 5-306,-4-6 1,4 1 56,-3-4 1,-4-1-441,-1 0-1026,3-6 1521,-7-2 0,12-18 0,-5-4 0</inkml:trace>
  <inkml:trace contextRef="#ctx0" brushRef="#br0">7706 8189 8148,'0'-10'-1301,"0"1"1297,-6 6 0,5-10 300,-4 3 1,-2-2-254,3-2 1,-3-1-4,3 1 0,1 0 11,-7 0 0,5-1 10,-4 1 0,-1 5 175,-4-1-183,6 7 1,-4-8 7,2 6 0,-3 1 7,-1 4 0,0 1-142,0 4 0,-5 4 137,0 10 1,-2 3-156,2 7 1,4-2 85,-4-4 0,3 3-16,2-7 0,1 4 8,4-4-20,2 0 21,7-4 11,0-8 1,2 0-1,3-7 1,2 0 2,8 0 0,0-7-147,4-2 0,-3-4 132,3-1 0,2 1-139,-2 4 1,0-2 54,-5 6 1,-5-4-72,1 4-27,-7 0 68,10 5 175,-12 0 0,5 2-108,-6 3 0,0-2 225,0 6 1,0 7-62,0 8 0,0-1 171,0 6 1,0-4 10,0 8 0,2 2-128,3-2 1,1 5-52,4-5 0,1 5 12,-7-5 0,6 1-121,-5-6 1,-1-1 111,-4-4 1,0 3-70,0-7 0,0-5 41,0-5 0,0-4-21,0 5 1,-6-7-50,-3 2 0,-4-4 57,-1-1 0,-1 0-118,1 0 0,0 5 109,0 0 0,-5-1-127,0-4 1,0 0 104,5 0 1,0-1-175,-1-4 1,3-4 7,2-10 1,4-5-80,6-9 1,6-8-100,4-7 1,9 1-273,4 4 0,-1 2 52,2 3 0,-5 5 527,5 9 0,-7 10 0,10 2 0,-5 4 0</inkml:trace>
  <inkml:trace contextRef="#ctx0" brushRef="#br0">7806 8473 6925,'0'11'597,"0"3"0,0-1-199,0 11 0,-5-5-109,0 4 0,1 1-93,4 4 1,1-6 255,4-3-399,-3-3 1,10-3 5,-2-4 1,1-4-172,-2-10 1,4-9 93,-4-10 0,2-2-206,-1-3 0,1-4-273,-6 0 0,4 0 250,-4 4 0,0 6-236,-5-1 0,-2 6 179,-3-1 0,-4 10-188,-10 4 492,3 4 0,-11 1 0,5 0 0</inkml:trace>
  <inkml:trace contextRef="#ctx0" brushRef="#br0">9057 8373 9244,'16'-1'1017,"3"-4"-969,-3 4 0,9-12-707,-6 3 484,6-2 0,-7 2-246,5 1-230,-5-1-944,2 2 1595,-12 2 0,-21 12 0,-10 2 0</inkml:trace>
  <inkml:trace contextRef="#ctx0" brushRef="#br0">9057 8516 8177,'-14'22'0,"0"3"-22,-1-6 1,3 0 384,2-5 492,4 0-554,6-6 0,3-1-292,7-7 1,1-7 89,12-2 0,3-9-602,7-1 0,8 1 123,6 3 0,5 6 380,-4-1 0,-1 1 0,-4-5 0</inkml:trace>
  <inkml:trace contextRef="#ctx0" brushRef="#br0">10010 7904 8208,'-10'-23'0,"1"-1"0,1 7-418,-2-2 0,-2 1 434,2-1 1,-1 3 816,2-2 1,-4 3-496,4 6 1,-9-2 304,-1 6-423,0-6 0,5 9-55,0-2 1,0 2-195,-1 2 1,8 6 55,2 4 1,3 3-81,2 1 1,0-5-105,0 1 0,2-2-206,3 1 1,2 2-58,8-6 1,-1 0 130,0-5 1,2 0 49,3 0 1,-3 0 106,3 0 1,-8 0 145,-2 0 0,-4 0-90,4 0 0,-5 1 80,0 4 1,-2 4-44,-2 10 0,-6-1-17,-4 5 1,-1 7 642,2 8 1,-3 3-255,8 2 0,-1 1-95,5 4 0,0-4-144,0 3 0,0-4-68,0-5 1,2-3 88,2-7 0,-2-4-203,3-1 0,1-10 61,-1 1 1,-1-7-176,-4 2 363,0-6-7,0 4-162,-6-20 0,-2 3 31,-6-9 0,1 2-273,4-2 1,-7 3 94,7-3 1,-7-3-515,6-1 1,-1 0 668,2 0 0,-4-1 0,5-4 0</inkml:trace>
  <inkml:trace contextRef="#ctx0" brushRef="#br0">10166 8231 8024,'-9'7'0,"-1"2"0,1 4 488,-6 1 0,6 0-6,0 0 1,4 5-81,-5 0 1,7 5-371,-2-5 0,4 0 140,1-5 1,6-1-175,4-4 1,-2-2 141,1-7 1,0 0-390,6 0 0,-1-8 172,0-7 0,0 0-430,1-9 1,-6 2 50,1-2 0,-7 4-136,1 5 0,-4 3 114,-4 2 1,-9 4-169,-6 6 646,-6 0 0,-4 13 0,-7 2 0</inkml:trace>
  <inkml:trace contextRef="#ctx0" brushRef="#br0">9526 8573 8024,'-12'14'0,"2"0"0,4 0 358,6 0 1,1 1-18,4-1 1,9-2 16,10-2 1,8 1-133,1-6 1,13-1-166,1-4 1,10-6 159,9-3 0,2-6-365,-28 6 1,1-1-1,33-5-37,2-4 1,-14-2 201,-6 2 0,-7 2-373,3 7 1,-10 4 190,0 6 0,-15 0-512,-3 0 1,-8 6 191,-7 4 1,-6 9 480,-12 5 0,-1 9 0,-10 3 0</inkml:trace>
  <inkml:trace contextRef="#ctx0" brushRef="#br0">9669 8800 7932,'-8'14'0,"3"0"0,3 9 286,2 5 1,0 7 457,0 7 0,0 1-610,0 0-120,0-1 34,0 1 0,-4 4-304,-1 1 1,-2-2 142,3-9 0,2-2-404,-3-6 1,4-3-10,1-2-303,0-3 829,0-13 0,0-15 0,0-9 0</inkml:trace>
  <inkml:trace contextRef="#ctx0" brushRef="#br0">9669 9212 8113,'14'-8'163,"0"4"0,2 2-44,3 2 1,-2 0 107,7 0 1,6 0-1,8 0 0,1-5-758,-1 1 0,2-3 158,-7 2 373,0 4 0,-5-12 0,1 5 0</inkml:trace>
  <inkml:trace contextRef="#ctx0" brushRef="#br0">10266 8871 7966,'0'14'100,"0"0"0,0 1-100,0-1 0,0 5 0,0 0 0,0 6 1315,0-1-807,0 3 1,0 3-151,0 3 0,-7-3-321,-2 3 0,-4-3 94,-1-2 0,-2 1-134,-3-1 1,2-1-247,-7-3 1,7-10-1,-2-9 0,3-4-613,2-1 570,0-6 0,1-8-181,3-10 266,4-9 0,6 3 111,0-3 0,6 4-24,4 6 1,4-3 81,5 7 1,-1 7 258,5 7 1,-4 4 5,5 1 1,-5 1 258,5 4 0,-2 4 830,1 10-859,4 3 1,-5 8-187,7 4 0,-1-3 51,1 7-374,-1-6 0,5 2-580,0-5 632,7-7 0,-4-2 0,7-5 0</inkml:trace>
  <inkml:trace contextRef="#ctx0" brushRef="#br0">11147 8914 8260,'-22'-7'0,"1"-1"12,7-6 0,5 2 270,-1 2 32,7-2 127,-3 10 96,6-4-300,0-1 0,6 7 597,4 0-459,9 7 1,3 13 107,6 4 0,1 4-231,-1 5 1,2 4-101,3 5 1,-3 7 115,3 4 1,-3 8-549,-1 5 0,-2-2 375,-4-3 1,3-9-526,-7-4 0,4 1 110,-4-2-861,7-6 537,-11-6 296,12-7 0,-11-4-163,3 0 0,-5-5-75,-4 4 0,1-5-177,-7 1 1,0-8 409,-9-2 0,-3-6 353,-6 2 0,-7-3 0,-1-9 0,-6 0 0</inkml:trace>
  <inkml:trace contextRef="#ctx0" brushRef="#br0">11432 9724 8260,'-23'-14'0,"4"4"-71,10 1 162,-4 6 175,12-4 0,-4 14 252,10 2 1,3 9-156,6 1 1,5 6 24,0-2 1,4 4 82,-4 2-155,7-7-172,-4 5 1,6-11-28,1 2 1,-1-3 60,1-6 1,4-4-136,0-10 1,2-4 31,-2-10 1,-3-5-189,3-9 1,-9-8-43,-5-7 0,-4-4-308,0 5 0,-7 0-397,-4 4 574,-2 7 0,-2-4 286,0 7 0,-13 0 0,-3 4 0</inkml:trace>
  <inkml:trace contextRef="#ctx0" brushRef="#br0">12839 10094 8336,'0'-29'554,"-5"7"-294,1 3 1,-1 3-243,5 2 70,0 0 1,0 0-12,0-1 1,-5 6-167,0 0 1,-6 5-443,2 0 313,-4-4 241,-1 6 1,0-3 99,0 10 1,-1 3 50,1 6 0,0 2 118,0 3 0,-1-2-247,1 7 1,2-2 225,2 2 1,-1-2-131,6-3-12,1-10 184,4 10-591,0-11 150,6 0-97,2-1 1,6-11-118,0-5 1,2-2 128,3-13 1,-2 0-21,7-4 0,-5 0-30,5-1 0,-7 2-201,2 4 460,-3 2-9,-2 7 1,-4 6-197,-1 3 422,-6 10-144,3 3 175,-6 12 1,0 9 182,0 9 1,0 4-152,0 6 0,0 1 2,0 3 0,-1 8 1,-4-3 0,4 3-19,-4-3 0,3-7-76,2-2 0,-4-6-26,-1-4 0,-2-5-84,3-9 98,2 3-112,-4-11 0,1-1 78,0-5-71,-6-7-163,3 3 0,-6-7-55,0-4 1,4-4-213,1-10 1,6 1-107,-2-5 0,-1-6-303,1-4 1,0-5 360,5 5 0,0 0 411,0 4 0,0 1 0,0-1 0</inkml:trace>
  <inkml:trace contextRef="#ctx0" brushRef="#br0">13095 10335 8336,'0'15'0,"-2"0"275,-2 4-29,2-3 30,-11 11 0,12-10 221,-4 7 1,4-5 2,1 5-426,0-7 0,1 2 38,4-10 0,3-2-234,6-7 0,0-7 13,0-2 0,1-5 53,-1-5 0,0-3-162,0-7 89,1 1-129,-8-1 0,0 7-657,-7 3 471,0 4 1,-8 7-149,-6 3 0,-7 11 297,-7 8 0,-1 7 295,1 7 0,-13 7 0,-4 2 0</inkml:trace>
  <inkml:trace contextRef="#ctx0" brushRef="#br0">12014 10975 8280,'-14'-6'86,"6"4"1,13-4 1026,9 6-432,10 0-314,4 0 0,10 0 216,10 0-328,15-6-361,10 4 0,-29-4 0,2-1 315,-1 2 0,0 1 1,0 0-1,0 0-114,-3-1 1,1 0-1,3 1 1,0-1-65,1-2 1,0 0 0,2 0 0,-1 0 77,-1-1 1,1 1 0,-3 1 0,0 0-75,-5 1 1,0 0-1,31-3-860,-9 4 555,3 2 0,-8-4 94,-1 6-1473,-5 0 698,-8 0 442,-13 0 509,-4 6 0,-10-1 0,3 9 0,3 3 0</inkml:trace>
  <inkml:trace contextRef="#ctx0" brushRef="#br0">12612 11274 8301,'-15'0'0,"3"1"-420,2 4 255,-2-3 0,10 10 917,-3-2-252,-3 9-199,7 3 1,-6 5 102,7-4 1,0 9-128,0-4 1,2 5 94,3 1 0,-2-9-244,6 3 1,1-9-137,4 0 0,5-9 26,0-6-33,0-2 150,2-15 0,-6-7-416,4-13 128,3-7-45,-6-2 0,0 0-108,-7-5 1,-1 6 100,2-6 1,1 4-51,-6 5 1,-1-1 113,-4 5 0,0 8-160,0 7-143,-6 9 312,-2 4-19,-6 18 1,0 6-446,0 15 441,-1 3-12,7 7 0,-3-5-125,7 0 1,-6-7 70,5 3 0,1-4 221,4-2 0,6-6 0,2-1 0</inkml:trace>
  <inkml:trace contextRef="#ctx0" brushRef="#br0">12853 11430 8301,'7'8'123,"-6"0"163,4-3 0,1-2 17,-1 6 0,4 1-1,-4 4 1,5-5-147,-6 1-191,7-1 223,-3 6 1,2-3-1576,-1-2 653,1-4-242,4-6-332,0 0 1308,0-6 0,1-9 0,-1-7 0</inkml:trace>
  <inkml:trace contextRef="#ctx0" brushRef="#br0">13138 11146 8296,'8'6'1246,"3"3"-979,-7 10 0,3-1 64,-3 5 0,-2 1 461,3 5-474,3 5-138,-7-4 1,7 11 62,-3-3 1,-4 3-70,4 2 1,-2 0-151,2-1 1,-2-4-256,7 0 1,-2-11-620,1 1 0,4-10-1589,-4-4 2439,4-6 0,1-8 0,0 0 0</inkml:trace>
  <inkml:trace contextRef="#ctx0" brushRef="#br0">13849 10748 8245,'9'0'0,"0"0"0,1 0 223,4 0 0,5 1 404,0 4 0,0-3-466,-5 2-73,7-2 0,-5-2-1150,4 0 787,-6 0 1,-4 0 12,-1 0 1,-6 6-65,2 4 1,-11 4 227,-8 5 98,-1-3 0,-11 17 0,3-3 0</inkml:trace>
  <inkml:trace contextRef="#ctx0" brushRef="#br0">13834 11018 8245,'-14'12'-834,"0"-2"417,6-4 1045,-5-6 418,12 0 1,-4 0-509,10 0 0,3 0-26,6 0 0,6-5-319,4 1 1,5-6-193,4 5 1,3-6-1278,7 2 934,6-4 0,8 4-954,9-1 1338,-3 7 0,5-3-42,-6 6 0,-1-6 0,-4-2 0</inkml:trace>
  <inkml:trace contextRef="#ctx0" brushRef="#br0">15085 10278 8160,'0'-22'0,"2"3"-119,3 10 1,-4 4-298,4 10 1,-3 9 387,-2 10 1,-2 6 295,-3 8 1,-4 8 517,-10 15-422,-3-2-207,0 10 0,-5-4 724,3 6 1,4-5-522,1 1 0,4-3-121,6 3 0,-2-9-393,6-6 0,2-12-495,8-2 1,3-13 181,6-6 1,0-10-494,0-4 0,5-16-37,0-8 381,6-12 616,-9-6 0,11-5 0,-5-1 0</inkml:trace>
  <inkml:trace contextRef="#ctx0" brushRef="#br0">15142 10691 8160,'0'16'155,"0"2"1,0 5 509,0 5-324,0 0-63,0 1 0,0-1 387,0 1 0,5-2-395,0-4 1,6-2-407,-2-7 0,2-4 192,-1-1 1,3-7-92,-4-2 0,8-8-168,2-11 113,0-3-78,-4 0 1,-3-5-302,-2 3 313,-4 3-28,-6 1 1,-6 6-155,-4-1 1,-7 8 146,-2 2 1,-6 3-74,1 2 0,3 0 14,2 0 0,4 5-68,0 0-97,7-1 71,2-4 123,6 0 0,2 0-119,2 0 0,6-3 340,9-6 0,-3-1 0,11-16 0,-5 3 0</inkml:trace>
  <inkml:trace contextRef="#ctx0" brushRef="#br0">15626 10335 8160,'0'-14'70,"0"0"0,-11 8 456,-4 6 0,-8 7-203,-1 12 0,-4 4 83,-6 5 1,4 5-179,-3 0 1,3 1-43,2-6 0,7-1-116,7-4 1,1 3 129,9-7-276,-1 0 1,16-11-28,3-4 1,5-2-344,0-2 0,2-2 167,2-2 0,4 0-133,-3-5 1,1-5-359,-1-5 491,-4 0 1,-5 9-105,-1 1 1,0 1 122,0-2 1,-4 4 172,-1 6 41,-6 0 1,4 2 54,-7 2 1,0 6 305,0 9 1,0 8 14,0 6 1,0 6 243,0-1 0,0 8 244,0 2-429,0 5-947,0-2 567,0 6 134,0-7 1,0-1 29,0-6 1,0-8-89,0-7 1,0-6 329,0-8 139,-7 1-494,0-8 0,-8-2 5,1-10 0,-5-2 177,0-8-562,-6 1 143,3-6 1,-2 2-134,0-5 1,9 0-45,0 0 0,3-4-454,7 3 0,0 2 195,5-2 0,8 7 613,6-2 0,7-3 0,7 0 0</inkml:trace>
  <inkml:trace contextRef="#ctx0" brushRef="#br0">15796 10861 8137,'0'15'178,"0"-1"-148,0 6-4,0 2 1,0 7 3,0-1 0,0 1 425,0-1 0,0 5 654,0 1 0,2-6-847,3-4 1,3-7-402,6 2 1,2-10-19,3-4 1,3-5-307,6-5 1,1-9 83,-1-9 172,0-11 34,1-2 0,-7-11-100,-3-1 0,-5 1 108,-4 4 0,-4 5-61,-6 0 1,-13 8 14,-6 2 0,-9 1 77,-10 8 1,0 5-910,-9 4 513,9 7 530,-3-3 0,11 6 0,-4 0 0,4 0 0,2 0 0</inkml:trace>
  <inkml:trace contextRef="#ctx0" brushRef="#br0">15597 10364 7230,'0'-8'2254,"0"2"-1734,7 6-405,-6 6 0,7 2-71,-3 6 1,-4 7 315,4 2-360,-3 10 0,-2 4 0,0 5 0</inkml:trace>
  <inkml:trace contextRef="#ctx0" brushRef="#br1">3199 4393 16954,'-26'-6'-2204,"2"-4"1,5-3 2144,9-1 1,4 0 837,6 0-480,0 0 0,13 1 644,6 3 1,12 4-649,7 6 1,8 0-58,1 0 0,12 0-196,-2 0 0,4 0 4,1 0 0,4 0 331,10 0 1,-32 2-1,2 1-363,4-1 0,0 1 1,0-1-1,1 0 84,-4-1 0,1-2 1,1 1-1,1 0-360,-1 0 0,2 0 0,6 0 0,3 0 202,3 1 0,2-2 1,-4-2-1,-1-2-142,-1-1 1,1-2 0,1 1 0,2 0 248,6-2 1,0-1 0,-1 0 0,0 0-309,-4 0 1,0 1 0,4-4 0,1 0 331,-5 1 1,0 1 0,2-2-1,1 0-18,-3 2 0,0-1 1,-3-1-1,-2 0-99,-7 4 1,0-1 0,3 1 0,1-1 51,1 3 1,-1 0 0,0 3 0,-3 0-3,-4 2 1,-3 0 0,-3 1 0,-1 0-148,34 1 1,3 0 5,2 0 31,-39 0 0,0 0 0,0 0 0,-1-2-173,0 0 0,-1 0 137,37-6 1,-4-8-334,3-3 299,-37 9 1,1-2 123,-1-2 0,1 0 150,2-4 0,0 1-308,30-13 440,-36 10 0,-1-1 1,22-16-139,-9-5 1,-7 4 381,-8 0 0,-2 0-457,-12-5 0,-6 1 152,-8-1 0,-4 0-225,-1 1-344,-6-1 718,-8-6-576,-2 5 1,-9-4 60,6 11 0,-5-9-415,5 3 333,-6-3 0,7 4 114,-5-1 1,5-1 51,-1-4 1,2 3-50,-2-8 1,2 3-125,-7-2 1,5-2-10,-5 7 293,7-1 0,-10 7-6,3 3 0,4-1-3,1 6 1,3-1 329,2 6 0,-5-5-167,0 0 0,0 0-390,5 4 0,1 1 560,4-1 0,-4 2-225,4 4 1,-4-3-95,-1 7 1,-1 1 6,1 3 1,0 0-195,0-4 1,-2 6 189,-3-6 1,2 11 40,-7-6 0,5 3 8,-5-3 0,4 4 126,-9 1 1,4 1-63,-8-2 0,-3-1 93,-2 6 1,-3-1-45,-2 1 0,-4 4 29,-1-4 0,-1 2-114,2-2 0,-5 4 32,-10-4 0,-3 3-409,-6 2 0,-5 0 336,1 0 0,3 0 65,6 0 0,6 0-240,-2 0 0,4-4 210,1-1 1,-6-6-91,-3 1 1,-2 2 28,1-1 1,4 4-31,6-4 0,0 6 16,1-2 1,-9 5-44,-6 5 1,-7 4-95,36 0 0,-1 1 0,-36 6 165,3 3 1,3 3 82,2 1 1,0 0 21,0 0 0,0-1-40,0 2 0,5 3 9,-1-3 1,12-2-166,-2 1 0,7 6 174,-7 4-116,3 0 0,-11 0-63,4 1 1,2-8-35,-2-7 1,8 2 107,6-2 0,4 0 260,5-5 1,4 0-262,5 0 1,6 1 41,-1-1-70,0 0 0,2 0 183,3 1 1,3-1-197,2 0 1,1-5 702,4 1-663,-4-1 1,12 6-16,-4-1 0,3 0-236,2 0 1,0 1 134,0-1 0,0 2-44,0 2 1,0 5-57,0 5 0,2 7 202,3 3 0,-4 12-146,4 12 0,-3 4-72,-2 15 1,-2-37 0,-1 2 299,1 5 0,-1 2 0,1 4 0,-1 1-288,3 8 0,0 1 0,0-2 0,0 0 324,0 1 1,0 0 0,3 0 0,1-1-63,0-3 0,1 0 1,1-4-1,1-1 60,0-9 0,0-1-310,0-4 1,0-1 89,8 35 1,-1-17-488,0-3 0,0-11 46,0-3 13,-6-7 1,5-3 539,-4 0 0,4 1 0,1-6 0</inkml:trace>
  <inkml:trace contextRef="#ctx0" brushRef="#br1">14218 11785 8481,'0'-14'-1945,"2"6"1975,3 4 1,7 2 1439,7 2-1089,6 0 0,4 2 92,9 2 0,3-1-202,1 7 0,9-7 84,6 2 0,16-4-582,-29 0 1,2-2 0,4-1 0,2-2 281,5 0 0,0-1 0,4-4 0,0-1-391,0-1 1,1-2 0,9-3 0,3-1 402,-17 4 0,2 1 0,1-1 0,0-1 0,0 1 0,1-1-338,5-1 1,1 1 0,-1 0 0,-2 1 0,-1-1-1,0 2 269,-1 0 0,-1 1 0,1 1 1,1-2-1,0 2 0,-1 0-47,-7 3 1,-2 1 0,0 0 0,19-3 0,-4 1 96,-12 2 1,-3 2-1,-4 0 1,-3 2-66,35 2 1,-12 0 29,-12 0 0,-14 1 280,-15 4 1,-7 3-465,-12 6 1,-4 0 705,-10 1 0,-7-6-722,-7 1 1,-7-7 1022,3 2 0,-4-15-955,-2-4 1,1-10 151,0 0 0,-1-9-314,1-5 1,-1-7 134,1-3 0,-1-13-265,1-6 1,-1-7 196,15 34 1,0-1-685,3-3 0,0-2 847,-3 3 0,1-1 0,4-3 0,1-2-103,-4-1 1,0 1 0,3 1-1,1 1-107,-2-3 0,1 0 0,3 1 0,1 0 168,0 4 1,0 0-1,1 3 1,-1 1 93,-10-35 0,-4 5 512,1 4 0,-8 1-228,3 9 0,-4 3-103,-2 12 0,7 5 150,3 4 44,-3 3-346,6 8 1,-4 2 243,5 5 1,6 6-167,0-1 1294,-1 7-1411,-4-3 0,0 8 232,-1 2 1,3-1-229,2 7 1,-7-1 92,3 6 0,-10-3-148,0-2 19,-9 9 28,-3-10 0,-15 12-225,-6-7-702,-6 0 854,-8 7 1,-2-6 16,-2 4 0,33-8 1,-2-1 25,-3 0 1,0-1 0,-4 1 0,0-1-2,2-2 0,-1 0 0,-1 0 1,1 0 15,5 1 1,0-1-1,-3-1 1,-1 0-6,2-1 1,0 0 0,-1-2-1,1 0 99,1-3 1,2 0 19,1 0 1,2 0-128,-24 0 0,4-8 424,9-6-190,9 0-20,8-13 1,11 11-96,1-3 0,5 3-31,-1 2 0,8 1 13,2 4 1,6 1 39,-2 3-30,3 4 153,2-6 1,0 9-433,0 3 1,0 3 138,0 6 1,0 8 40,0 6 0,0 10-4,0 14 1,-1 8 76,-4 16 0,2-32 0,-2 2-294,-1 7 0,-2 3 1,-1 10-1,-1 3 340,4-17 1,0 2 0,-1 1 0,-1 1 0,0 1 0,0 0-175,2 3 0,0 0 0,-1 0 0,0-2 0,-1 0 0,1 0 247,2 2 1,1 1 0,-1-2-868,-1-2 1,-1-2-1,3 1 769,2-2 1,2 1-1,0-2 1,0 17-1,2-2-310,3-3 0,4-2 0,1-12 1,2-3-46,4-4 1,1-3 0,18 27-42,3-11 1,3-12 108,-3-12 222,-10 3 0,5-11 0,-9 4 0,3-4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  <inkml:brush xml:id="br4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21341 8530 8168,'0'-14'0,"-1"6"-1184,-4 3 602,3 3 582,-10 2 0,-2 13 0,-9 3 0</inkml:trace>
  <inkml:trace contextRef="#ctx0" brushRef="#br0">22308 4251 7989,'-8'-7'123,"-4"6"0,8-6-123,-5 7 0,4 0 0,-4 0 891,-1 7-540,-4-6 1,-7 17-93,-2-4 1,-1 5-157,-4 0-39,2 3 0,-15 8 35,3 3 0,4-3 49,0 3 0,4-1-10,2 1 0,6-4-36,3-1 0,5-6-56,4-8 0,4 1-130,6-1 44,0 0 0,0-5-65,0 1 1,8-5 99,6 4 1,2-6-56,8 2 1,-2-3 75,1-2 1,4 4-136,-3 1 0,1 5 59,-1-6 0,-5 7-77,-10-1 1,-2 9 118,-7 5 1,0 2-2,0 3 1,-13 1 20,-6 3 0,-5 2-30,1 3 0,-3 1 63,7-6 0,-4-1-55,4-8 0,5-4 206,4-6-176,7 1-244,-3-8 1,6 6 137,0-11 0,6 10 84,3-2 1,-1 2-29,2 3 0,-2 5 32,1 4 0,2 3-51,-6 1 1,1 7 290,-1 3 1,-3 3-72,2 2 0,-1 6 196,2 3 0,-3 1-25,2-1 1,-2 2-35,-2-6 1,0-1-93,0-4 1,0-7-27,0-3 1,0 0-205,0-4 1,0 1 209,0-11-1290,0 0 846,6-11 0,2-5-1570,7-13 807,-1-6 1021,0-18 0,6-9 0,3-8 0</inkml:trace>
  <inkml:trace contextRef="#ctx0" brushRef="#br0">22521 3710 8096,'0'8'654,"0"-3"-559,0-10-70,0 4 120,0-18 0,0 8-299,0-13 99,0 0-6,7-10 0,1-1-28,6-3 1,2-9 121,3-1 1,-2-5-141,7-4 1,-5-3 132,4 3 0,-4 3-134,5 11 0,-7 2 78,2 3 10,-3 10 0,-6 7 282,-1 7-244,-6 6 172,10 2-91,-5 12 1,1 7 57,1 6 1,-2 13 223,1 1 1,2 8-174,-6 6 1,4 2 58,-4 3 1,0 2-263,-5-7 120,0 1 0,5-9-290,-1-6 123,7 1 1,-8-19 11,7 4-136,-7-9 0,10-4 97,-4-6 0,-1-6-31,2-4 0,-6-9-65,6-4 0,-1-11-192,6-3 1,-6-9-415,0-2 511,1-5 1,-2 8 160,-3-2 0,1 8-71,-1 1 1,1 12 550,-1 3-222,-4 5-97,6 10 0,-6 10-56,4 12 1,-3 8 40,2 11 1,-2 9 297,-2 5 0,0 5-242,0-5 0,0 4-1318,0-8 203,0 2 1012,6-15 0,-1 5 0,9-6 0,3-1 0</inkml:trace>
  <inkml:trace contextRef="#ctx0" brushRef="#br0">23332 3270 8096,'-10'25'107,"1"3"1,-1-2 272,-4 7 1,0 2 191,0-2-178,6 0-277,-5-5 1,12-1 117,-4-3-43,3 3 0,5-16 116,7 3-131,-1-9 0,18 0-55,-3-10 1,-2-5-142,2-9 0,-1-3-2,6-6 1,-7-1-302,-3 1 0,-3-5-313,-2 0 356,-6 0 101,-2 4 1,-6 1 53,0-1 1,-6 9 69,-4 5 1,-9 3 23,-4 7 0,-9 2-48,-1 8 0,-5 7 21,5 7 1,0 7-64,4-3 1,12-2-136,3-2 1,4-3-836,1-2 540,2 0 173,14 0 377,-6-6 0,18 5 0,-3-5 0</inkml:trace>
  <inkml:trace contextRef="#ctx0" brushRef="#br0">23588 3227 8086,'8'0'-51,"3"6"305,-7 4 1,1 3 403,-5 1 0,0 5-71,0 0-352,0 6-44,0-3 1,0 2 65,0-1-21,0-5-203,-6 2 0,4-1-167,-3 0 1,-1-4-78,1-6-534,1-6 130,4 3 70,0-6 0,0-7 117,0-8 0,6 0-202,3-9 1,-1-5-12,2-4 641,-1-6 0,6 9 0,-1-3 0,0 3 0,0 3 25,0 3 1,-4 3-12,-1 7 0,1 6 197,4 4 1,-1 4 460,-4 4 0,2 11-161,-6 8 1,0 6 328,-5 4 0,0-2 47,0 7-467,-7-6-192,0 3 0,-3-7-21,1 1 0,5-7 50,0-3-388,-4-4 23,6 0 0,-4-9-416,6-6 0,1-8-422,4-11 430,3-3 311,6-13 1,2 4-1283,3-7 912,-3-6 1,9-1-237,-6-2 811,0 9 0,0 5-52,0 9 0,-2 4-134,-7 5 383,2 7 1,-10 4 197,3 8 0,-4 12-149,-1 13 1,-1 5 242,-4 9 1,-1 0 708,-4-1-730,-2-5 1,8 2-289,-5-6-107,6 1 0,-4-12-354,7-3-398,0-4 1,7-7 186,2-3 0,1-3 492,4-2 0,-3-13 0,10-3 0</inkml:trace>
  <inkml:trace contextRef="#ctx0" brushRef="#br0">24085 3270 8042,'10'12'390,"-1"-2"0,-4 1 0,4-6 0,1-1 129,4-4-288,0 0-160,1 0 0,-1-6-67,0-3 1,0-4-18,0-1 0,1-5-219,-1 0 0,-5-2 153,1 2 1,-7 4-101,2-4 0,-4 3-650,-1 2 560,0-1 1,-6 3-153,-3 2 261,-4-2 66,-1 10 137,6-4 1,-5 6 203,4 0 1,-4 1-90,-1 4 0,0 9 137,-1 10 1,6 4 43,-1 6 0,1-3 225,-5 7 1,1-2-197,4 2 0,-2 2 26,6-7 0,0 0-586,5-4 96,0-7-180,6-2 0,4-12-253,9-3 0,-3-4 263,3-1 1,-4-1-140,0-4 1,4-4-93,0-10 0,-2 1-310,-8-5 1,4-1 806,-4-4 0,4-7 0,1-2 0</inkml:trace>
  <inkml:trace contextRef="#ctx0" brushRef="#br0">24313 3128 8030,'8'0'0,"-2"1"166,-6 4 1,0 9 335,0 10 0,5-2 214,-1 2-166,1-1-378,-5 6 1,0-2 143,0-4-86,0 4-109,0-11 0,0 5 58,0-7 0,0-5 23,0 1-355,0-7-220,0 3-171,0-6 1,2-6-821,3-4 702,2-9 369,1 4 0,5-17-678,-4 4 459,10-10 283,-3 8 1,5-5 228,-7 6 0,5 3 0,0 2 0,5 3 0,-5 7 0,1 6 78,-1 4 1,-8 2 152,3 2 1,-4 6 1503,-1 4-1147,-2 9 0,-7 8 57,0 6 580,-7 6-742,-1-9 1,-4 5 5,2-7-317,4 1 1,6-7-185,0-3 1,0-3-585,0-2-238,0-6-160,0-2 0,5-7-1252,-1-4 2246,7-3 0,-3-13 0,7-1 0</inkml:trace>
  <inkml:trace contextRef="#ctx0" brushRef="#br0">24654 3170 8012,'14'0'663,"0"0"-492,1 0 0,4 0-300,0 0 138,0 0 0,-1-6-165,1-4 160,7 4 1,-9-6-31,7 2 0,-7-1-198,2 1 1,-8-1 46,-1 7 1,-7-3-423,2 3-244,-4 2 457,-1-4 386,-6 6 0,-2 0 0,-6 0 0</inkml:trace>
  <inkml:trace contextRef="#ctx0" brushRef="#br0">24881 2971 8012,'-4'21'771,"-1"2"1,-6 4-344,1 2 1,3-1 155,-3 1 0,2 5-281,-1 4 0,-4 2-66,4-2 0,2 1-41,3-6 1,2-4-150,2-6 1,2-5-1060,2 1 551,4-10 37,0-2 0,5-7-477,-4 0 0,9-7 327,1-2 1,-1-10-217,-3-5 0,-1-3 790,0-1 0,0-1 0,1 1 0,-1 0 0,6-7 0,2-2 0</inkml:trace>
  <inkml:trace contextRef="#ctx0" brushRef="#br0">25081 3014 7105,'0'14'371,"0"0"1,-5 2 858,0 3-601,-6 3-308,3 7 0,-1 1 303,-1 3-334,7-3 1,-8 5-141,6-7-75,0 0 0,5-4-11,0 0 0,5-7-222,0 2 0,6-8 103,-2-1 1,4-7-112,1 2 0,5-10-109,0-5 0,0-9-185,-5-4 1,5-6-476,0-4 383,7 3 237,-11-5 1,6 2-138,-7 0 1,0-5 235,1 5 0,-3 1 200,-2 9-39,2 2 0,-9 8 141,7 4 0,-7 4 908,2 10-546,-4 3-296,-1 12 0,0 3 722,0 5-313,-6 0-459,5 1 0,-6-1-194,7 1 1,0-2 115,0-4 1,0-2-286,0-7 0,7-1 105,2-4 156,-3-3 0,13-6 0,-3 0 0</inkml:trace>
  <inkml:trace contextRef="#ctx0" brushRef="#br0">25479 2957 7979,'0'8'-31,"0"6"15,0 0 0,0 1 282,0 4 0,0 1 414,0-1 0,0 5-204,0-5 1,-2 6 24,-3-1 1,-1 1-226,-3-1 0,-3 2-52,8-2 1,-6-2-592,6 2 295,-1-7-201,-2 4-292,6-13 232,-5-2 1,12-19-491,3-6 1,4-12 199,1-7 0,5 2-221,0-2 1,0 6 572,-5-1 47,7 3 224,-5 8 0,4-3 402,-6 6-417,1 6 274,-1 0 30,0 12 1,-1-4 140,-4 10 1,2 3 523,-6 6 0,0 0-295,-5 0 1,0 7 70,0 3 0,0-2-357,0 1-205,-7-5 0,4 7 11,-6-6 0,6 0-119,-2-5 1,3-4-769,2-1 520,0-6-656,7-9 1,0-5 360,8-13 1,-1 0-375,0-4 0,5 4 299,0 1 0,0 1 274,-5-2 0,0 3 46,1 7 0,-1 0 56,0 0 0,0 6 723,1 3-549,-1-3 0,-2 8 815,-2 0 1,1 6-399,-6 9 0,-1 4 626,-4 0 0,0 6-427,0-1 1,0-2-270,0 1 1,0-4-837,0 5 472,7-7 25,1 4 0,12-13 0,2-2 0</inkml:trace>
  <inkml:trace contextRef="#ctx0" brushRef="#br0">22251 4322 8048,'0'-14'0,"2"-1"-527,3 1 0,2 2 330,8 2 0,4-3 375,0 4 0,1 1 145,-1-1 0,2 4-80,2-5 1,-1 7-6,-3-2 1,-3 5-126,3 5 0,-3 3-114,-2 6 0,0 2 122,1 3 0,-6 3-65,1 7 0,-7 1 0,1 3 0,-2 3-18,-2 7 1,0-5-134,0 0 0,0-8 89,0-2 1,0-1-184,0-8 160,6 0 0,-3-7 147,7-2 0,-1-4-108,6-6 0,-1-1 142,0-4 0,2-3-75,3-6 1,-2-2-12,7-3 0,-5-3-233,5-7 0,-5-5 146,4-4 0,-4-3-165,5-2 0,-7 4 114,2-4 0,-3 8-66,-2-7 0,-6 8 5,-3 1 0,-4 8-14,-1 1 1,0 12-14,0-3 0,-6 11-440,-3-1 235,-4 3 0,-1 10 107,0 6 1,1 1 257,3 4 0,-2 3 0,4 0 0</inkml:trace>
  <inkml:trace contextRef="#ctx0" brushRef="#br0">22877 4478 8048,'6'8'0,"4"-3"0,2-4 214,2-1 1,1-1-198,-1-4 0,0 2-170,0-7 0,5 3-371,0-3 1,-1-3 214,-9 4 1,2 1 308,-6-1 0,6-1 0,-3-4 0</inkml:trace>
  <inkml:trace contextRef="#ctx0" brushRef="#br0">23033 4350 8048,'-8'0'320,"2"7"1,6 2 124,0 10 0,0-2-51,0 7 0,-5 1-246,0 8 0,-1-2 96,1 2 0,4 1-151,-4 0 0,-1-1 123,1-5 0,0-4 13,5 0 0,0-7 14,0 2 1,2-5-66,3-4 0,-2-4-175,6-6-1,1-2 56,4-2 1,0-4-2289,0-6 0,1-7 2230,-1-3 0,6-3 0,2-1 0</inkml:trace>
  <inkml:trace contextRef="#ctx0" brushRef="#br0">23389 4364 8048,'14'13'-362,"0"-3"1,0-4 329,0-6 1,1 0 693,-1 0 1,5 0-537,0 0 1,5-5-73,-5 0 1,-1-4-403,-3 4 1,-3-1-102,-2 1-628,2 4 1077,-10-6 0,4 14 0,-6 0 0</inkml:trace>
  <inkml:trace contextRef="#ctx0" brushRef="#br0">23403 4635 8048,'14'-2'-90,"0"-3"0,7 2 90,3-6 0,2 5 0,3 0 0,-1-3 0,1 3 0,-6-1 678,1 5-678,-7 0 0,10 6 0,-5 2 0</inkml:trace>
  <inkml:trace contextRef="#ctx0" brushRef="#br0">24028 4521 8010,'15'-8'0,"-1"0"-276,0 3 0,5 4-394,0-4 0,5 3 596,-5 2 0,1 0 74,-1 0 0,3 7 0,7 1 0</inkml:trace>
  <inkml:trace contextRef="#ctx0" brushRef="#br0">24455 4094 8016,'8'7'-219,"0"1"231,-4 6 0,-2 0 425,3 0 0,-4 5-88,-1 0 1,0 5-259,0-5 1,0 4 40,0-4 1,-4 5-218,-1-5 1,0 5 91,5-5 0,0 0-116,0-5 1,0 0-100,0 0 1,0-4 34,0-1-95,0-6 198,6-3 0,2-14-151,7-9 0,-6 0 18,1 0 0,-1-1-55,5-4 1,5-1 36,0 1 0,0-1 53,-5 1 1,1 4 247,-1 0 0,-2 12-163,-2-2 220,3 3-159,-6 3 0,1 9 255,-3 13 0,-3 2-55,-2 8 0,0 1 248,0 8 0,0-1-81,0 6 0,0 5 45,0 4 0,0 7-287,0-2 1,0 3 66,0 2 0,-5-5-123,0 0 0,-1-11 68,1 2 0,2-5-118,-7 0 0,7-4 44,-1-5 0,-3-7-118,3-3 108,-8 3-103,5-6 0,-8-2-73,1-9 1,5-5 63,-1-5 1,5-9-674,-4-10 0,6-6 64,-2-8 690,3 0 0,2-17 0,0 5 0</inkml:trace>
  <inkml:trace contextRef="#ctx0" brushRef="#br0">24953 4137 8016,'22'0'0,"3"0"0,-6 0 0,5-2-268,-5-2 1,1 2 171,-1-3 0,-3-1 87,3 1 1,-3 1 16,-2 4 0,0-5-141,0 0 194,0 0 1,-6 7-5,-3 3 1,-3 3 185,-2 6 1,-2 2-122,-3 3 0,-3 3 114,-6 6 0,0 5-92,0 0 0,0 7 95,-1-2 0,1 3-106,0 2 0,0-2-7,0-3 1,4-4-39,1-5 1,4-7 57,-5-3 0,6-3 70,-6-2 25,7-6 32,-10-2 1,7-12-146,-3-4 0,-4-4-149,3-5 1,3-3 40,-3-7 0,5-5-80,-4-4 1,6-3-159,-2-2 0,3-3-67,2 4 0,0-9-467,0 8 0,7 4 315,2 6 1,-1 6-882,2 8 575,-1 0 743,5 17 0,-6-4 0,-2 6 0</inkml:trace>
  <inkml:trace contextRef="#ctx0" brushRef="#br0">25265 4379 8016,'0'14'-437,"-4"0"851,-1 0 0,-5 1-56,6-1 0,-6 2-276,5 2 1,-4 0 78,4 6 0,-4-5 81,4 4 0,0-4-116,5 5 0,0 0-81,0 4 0,5-6-77,0-3 0,6-3-93,-2-2 1,4-6-99,1-3 0,0-4 95,1-1 0,4-3-85,0-6 0,4-2 31,-4-13 0,0 0 9,-5-4 0,-4-1-21,-1 1 1,-6-5 56,2 0 1,2-5-25,-3 4 0,1 4 14,-5 2 1,-5 9 157,1-5 0,-8 7-93,3 3 1,-4 6 451,-1 3 1,-5 10-186,0 4 0,-1 12 130,1 7 1,4 2 10,1 8 0,2-8 155,7-1 1,0-2-461,5-8 0,6-1 112,4-3 1,9-7-805,5-4 0,2-2 164,3-2 507,-7-6 0,11-9 0,-3-7 0</inkml:trace>
  <inkml:trace contextRef="#ctx0" brushRef="#br0">25536 4137 7441,'6'-8'112,"3"3"0,4 4 20,1 1 0,7 0 1,2 0-35,4 0 0,2 0-201,-1 0 1,4-5 64,-4 0 1,2-4-577,-11 4 1,0-4 613,-5 4 0,1-6 0,-1 3 0</inkml:trace>
  <inkml:trace contextRef="#ctx0" brushRef="#br0">25720 4165 8052,'0'19'-288,"0"0"0,0 7 246,0-3 1,-1 10 41,-4 5 0,-1 3 826,-4 2 1,-2-2-262,2-3 1,2 2-388,-1-7 0,1-2 236,-2-7-211,-2 3-32,4-11 0,-2-2 17,1-9 16,6-4 1,-8-7-3,6-4 0,-1-4-1372,1-5 0,2 2 578,-7-7 0,7 7-363,-2-2 1,-1-3 954,1-2 0,-6-3 0,3-1 0</inkml:trace>
  <inkml:trace contextRef="#ctx0" brushRef="#br0">26019 4080 7945,'-10'6'-387,"1"4"1,-1 4 121,-4 5 1,0 8 860,0 6 0,-5 7-191,0-2 0,0 3-119,5 1 1,1 1-128,4 0 1,2-2 19,7-3 0,0-4-945,0-5 1,7-9 435,2-6 0,8-1 330,2-8 0,7-13 0,-4-8 0</inkml:trace>
  <inkml:trace contextRef="#ctx0" brushRef="#br0">26232 4080 7945,'-1'16'511,"-4"3"0,-3-2-211,-6 7 1,0-2-66,-1 2 0,6 7 17,-1-2 1,2 4-66,-1 0 1,1 2 13,3 3 1,4-3-83,-4-7 0,3-1-190,2-3 0,7-4-224,2-6 1,4-6 216,1-3 1,5-5-92,0-5 0,6-9 62,-1-10 0,1-3-137,-1-1 1,6 0-22,-6-1 0,4-1 25,-9-3 1,5 1-13,-5-6 0,-2 7-214,-7-2 0,1-2 70,-7 2 1,1-5 99,-5 5 1,-6-1 371,-4 6 0,-4 1-76,-5 3 0,-1 6 46,-4 8 1,-3 4 260,3 6 0,-1 8 341,1 6 1,-1 6-212,6 9 0,-5-1 174,5 1 1,5 4-354,5 0 1,6-1 10,-2-9 0,3 3-536,2-7 0,2-1 225,3-3 0,3-6-329,6 1 1,6-7 20,4 2 350,-3-4 0,5-1 0,-4 0 0</inkml:trace>
  <inkml:trace contextRef="#ctx0" brushRef="#br0">26389 4421 7945,'14'2'-232,"0"3"1,0-4 97,0 4 0,1-3 676,-1-2 1,5-5-185,0 0 1,1-4-309,-1 4 1,-3-5-120,3 6 0,-3-6-568,-2 5 22,0-6 106,0 3 1,-4 1-105,-1 2 613,-5-3 0,2 0 0,-6-6 0</inkml:trace>
  <inkml:trace contextRef="#ctx0" brushRef="#br0">26644 4265 7945,'-12'2'-304,"2"2"1,-2 4 491,2 6 1,-1 2 119,2 3-122,-4-3 0,5 11 192,-6-4 0,1 4-21,4 2-10,3-1-197,6-6 0,0 4-369,0-7 160,0-1 1,6-5-108,3-3 1,4-4 129,1-6 0,2 0-617,3 0 1,-3-2 73,3-2 579,-4-4 0,6-13 0,1-1 0</inkml:trace>
  <inkml:trace contextRef="#ctx0" brushRef="#br0">26915 3981 7958,'14'6'0,"2"-5"175,3 4 0,-4 3 92,4 2 0,2 2 116,-2 2 1,0 2-206,-5 3 1,-5-1-1,1 5 1,-5-1-164,4 2 1,-6 3 55,2-3 1,-5 2-127,-5 3 0,-7-1 98,-7 1 0,-7 4-464,3 0 1,-4 5-180,-2-5 1,-1 5 599,-3-5 0,-3 0 0,-7-4 0</inkml:trace>
  <inkml:trace contextRef="#ctx0" brushRef="#br0">27242 4308 8166,'6'-8'55,"3"3"0,6 3-355,4 2 0,3 0 204,6 0 1,7-1 135,3-4 0,3-3-370,2-6 159,-7 0 1,3-1-23,-5 1 0,-8 2 193,-7 2 0,-3-9 0,-2 3 0</inkml:trace>
  <inkml:trace contextRef="#ctx0" brushRef="#br0">27370 4151 8060,'14'0'305,"-5"2"-73,1 3 1,-2 4-94,1 10 0,2 3 17,-6 6 0,0 6-162,-5-1 1,-5 5-50,0-5 1,-4 0-336,4-4 0,0-6-270,5 1 0,2-7 660,3 2 0,2-9 0,8-4 0</inkml:trace>
  <inkml:trace contextRef="#ctx0" brushRef="#br0">28080 3966 8066,'5'15'51,"0"-1"1,4 5 34,-4 0 0,5 0 579,-6-5 1,1 5-164,-5 0 0,0 1-216,0-1 0,0-1-25,0 5 1,-8-4 28,-6 5 1,-2-5-77,-7 5 0,-1-1-1,-5 6 1,1-1-45,0 1 1,1-2-169,3-4 0,3 2-653,7-6 1,0-6 384,0-8 1,4-5-204,1-5 1,6-9 242,-2-10 0,3-9-660,2-5 1,0-5 225,0-4 0,5 3 158,0-4 1,6 6 435,-2 4 0,4 3-80,1 7 383,0 6 1,1 3-270,-1 9 0,-1 5 356,-4 10 1,4 3-182,-4 6 1,-1 7 706,1 2 0,3 0-207,6 0 0,-2-5 5,3 1 0,-1 1-388,1-1 0,-4 0-491,4-5 1,2 0-1084,-2 1 1,5-6 1314,-6 1 0,1-1 0,-4 5 0</inkml:trace>
  <inkml:trace contextRef="#ctx0" brushRef="#br0">28464 3910 7966,'0'14'-59,"0"0"0,0 2 1,0 3-31,0 4 1,-1 6 736,-4 4 0,3-3-209,-2 3 0,-3-1-94,3 1 0,-1-5-118,5 1 0,0-7-13,0-8 0,5 0 193,-1 1-179,7-8 1,-3 0-29,7-7 0,-1-7 38,0-2 0,0-10-341,0-5 1,1-3-73,-1-1 0,5-7-56,0-3 0,6 2 79,-1-2 1,1-4-86,-1-6 0,1 1-559,-6 4 0,0 7 360,-5 3 1,-1 4-855,-4 5 571,-2 10 719,-7 8 0,-13 12 0,-3 2 0</inkml:trace>
  <inkml:trace contextRef="#ctx0" brushRef="#br0">28649 4251 8009,'14'-7'0,"1"6"912,-1-4 1,5 2-331,0-2 1,6 4-478,-1-4 1,3 3-43,1 2 1,0-4-88,1-1 1,-5 0-683,-1 5 0,-5-5 420,1 1 1,-8-1-1086,-2 5 594,-6-6 777,4-2 0,-14-7 0,-1 1 0</inkml:trace>
  <inkml:trace contextRef="#ctx0" brushRef="#br0">28905 4066 8009,'-9'1'90,"-1"4"1,2-2 100,-1 7 1,-4 1 222,4 8 0,-4 1 4,-1 4 0,0 8-41,-1-4 1,1 4-66,0-4 1,4 1 155,1-1 0,6 0-251,-2 1 1,3-5-147,2-1 0,5-5-306,0 1 1,6-8 216,-1-2 1,4-6-791,5 2 0,-4-5 428,4-5 0,2-3-366,-2-6 1,0-5-123,-5 0 868,0 0 0,1-1 0,-1-2 0</inkml:trace>
  <inkml:trace contextRef="#ctx0" brushRef="#br0">28962 4322 8009,'14'0'142,"0"0"1,1 0 277,-1 0 1,6-5-269,4 0 1,-2-4 52,2 4 0,0-4-460,4 4 0,-1-6 194,-3 1 1,1-1-199,-6 2 0,5-2-113,-6 6 0,-3-4-200,-6 4 1,-6-2 571,2 3 0,-10 2 0,-3-4 0</inkml:trace>
  <inkml:trace contextRef="#ctx0" brushRef="#br0">29289 4123 8009,'0'-8'-129,"0"2"0,0 7 296,0 4 0,-5 3 416,1 6 0,-8 2-164,3 3 0,-4 4 0,-1 11 0,1 2-264,4 7 1,-2 1-95,6 3 1,-4 2-811,4 3 749,0-3 0,-1 0 0,-2 2 0</inkml:trace>
  <inkml:trace contextRef="#ctx0" brushRef="#br0">22607 5559 7988,'0'-21'9,"0"5"-48,0-3 1,-2 8 156,-3 2 0,2 6 111,-6-2 1,1 10-82,-2 4 0,-2 4-1,2 1 1,-2 7 18,-3 2 1,1 10-20,0 5 1,4 3-232,1 2 1,-1 0 137,-4-1 0,6 6-46,4-1 0,-3 5 33,3-4 1,-1-3 10,5-7 1,0-5-63,0-9 1,6-5 89,4-9 1,2-4-62,2-6 1,7-8 49,3-6 0,3-8-245,1-11 1,0-2 57,1-3 1,-1-3-228,1 3 0,-1-3 20,1-2 0,-7 1 29,-3-1 1,-5 0 119,-5 1 1,-2 4 1,-7 0 0,-2 6 98,-3-1 0,-4 9-82,-10 5 0,-3 4 261,-7 0 0,1 7-62,0 4 1,2 2 261,-2 2 1,7 6-54,-7 4 0,9 7 82,0 2 1,5 7-105,4-3 1,-1-1-63,6 2 1,1-5-143,4 5 0,0-7 96,0 2 0,6-3-473,3-2 1,9-1 197,1-4 1,5-1-986,-6-3 1140,8-4 0,-4 12 0,6-5 0</inkml:trace>
  <inkml:trace contextRef="#ctx0" brushRef="#br0">22678 6056 8145,'14'-6'0,"0"3"0,0-7 0,7 1 0,3-5 0,2 4-117,3 1 1,-1 1 52,1-2 1,-6-1 19,1 6-924,-6-6 522,2 10 446,-12-6 0,5 1 0,-5-2 0</inkml:trace>
  <inkml:trace contextRef="#ctx0" brushRef="#br0">22919 5786 7692,'-6'14'-134,"5"7"297,-4 3 0,-3 4-113,-2 5 0,3-1 0,-3 6 1,5-2-4,-4 2 0,6 1 3,-2-5 0,3-6 0,2-4 0,0-2-3,0 1 0,7-8 201,2-11 0,4-2-94,1-2 0,-5-2-476,1-2 1,-1-4-100,6-6 421,-1-1 0,0-5 0,0-2 0</inkml:trace>
  <inkml:trace contextRef="#ctx0" brushRef="#br0">23019 6085 8097,'14'0'2,"5"0"206,0 0 1,2-2-265,-2-3 0,-2 2 87,7-6 0,-2 1-170,1-2 1,-2-2 80,-7 2 1,-1 2-831,-4-1 524,4 6 364,-11-10 0,-2 5 0,-8-6 0</inkml:trace>
  <inkml:trace contextRef="#ctx0" brushRef="#br0">23147 5900 8097,'2'-8'11,"2"3"243,-2 4 1,4 7 29,-6 3 1,5 10-103,0 5 0,-1 3 54,-4 1 1,-1 2-191,-4 4 0,3-4 117,-2 3 1,2-3-484,2-2 1,0-4-405,0 0 34,0-7 1,6 2-417,4-10 1106,-4-9 0,13-8 0,-3-6 0</inkml:trace>
  <inkml:trace contextRef="#ctx0" brushRef="#br0">23502 5843 8097,'0'14'0,"0"5"-403,0 0 1,0 6 92,0-1 0,0 3 1009,0 1 0,0 1-353,0-1 0,-4 1-286,-1-1 0,0-1-29,5-3 1,0-2-143,0-3 0,0-8-999,0 3 1110,0-9 0,13 1 0,3-6 0</inkml:trace>
  <inkml:trace contextRef="#ctx0" brushRef="#br0">23758 5786 8004,'15'0'498,"-1"0"1,5 0-537,0 0 0,6 0 112,-1 0 0,2-1 37,3-4 1,-4 2 129,4-7 1,-9 2-622,9-1 0,-10-2 232,-1 6 1,-2 0-1077,-1 5 858,-8 0 0,-2 2 366,-10 3 0,-2 9 0,-8 8 0</inkml:trace>
  <inkml:trace contextRef="#ctx0" brushRef="#br0">23801 5957 8004,'0'-10'189,"0"1"1,6 6 347,4-2 1,7 3-127,2 2 1,6 0-129,-1 0 0,3 0-42,1 0 0,6 0-190,-1 0 1,0 0-699,-5 0 1,1 0 380,-1 0 266,-6 0 0,5 7 0,-5 0 0</inkml:trace>
  <inkml:trace contextRef="#ctx0" brushRef="#br0">24739 5587 8057,'-14'6'760,"1"4"-751,4 9 0,-4 3 129,4 6 1,-4 1 98,-1-1 0,0 5-137,0 1 0,1 3 123,3-3 0,-1 4 36,7-5 0,-1 6-84,5-1 0,0-3-14,0-2 0,5-5 40,-1-4 1,14-5 25,1-9 0,1-4-451,4-6 0,0-8 168,4-6 0,1-7-246,-1-7 1,0-7 187,1-3 1,-7-3-356,-3-2 1,1-4 82,-1 0 0,2-5-60,-2 4 0,-5-4 83,0 5 0,-6-1 107,-8 6 0,0 5-9,0 4 1,-6 5 12,-4 4 1,-7 3 485,-2 7 0,0 6-185,5 4 0,-5 4 441,0 4 0,-2 6-130,3 9 1,2 0 104,-3 9 0,-2-3-159,2 9 0,2 2-68,7 2 0,4-3-188,6-2 1,2-5 97,2-4 1,6-4-539,9-5 0,-2-6-53,7 1 0,-5-7-247,5 2 1,-5-4 273,4-1 416,-5 0 0,8 0 0,-3 0 0</inkml:trace>
  <inkml:trace contextRef="#ctx0" brushRef="#br0">24924 5957 7961,'14'0'-383,"1"0"0,0 0 97,4 0 1,2-2 829,3-3 1,4 2-327,0-6 0,2 4-243,8-4 0,-6-1-29,1-4 1,-4 4-326,-6 1-459,-2 6 326,-7-10 512,-6 11 0,-8-10 0,-8 4 0</inkml:trace>
  <inkml:trace contextRef="#ctx0" brushRef="#br0">25180 5687 7961,'0'-15'-32,"0"1"222,0 6 0,0 3 118,0 10 1,0 9-39,0 10 1,-2 3 123,-2 1 0,1 6-50,-7-1 0,5 5-81,-4-5 0,4 5-211,-4-5 0,6 0 104,-2-4 1,3-3-543,2-2 0,3-3 150,7-7 0,-1-6-107,10-4 1,3-2-105,2-2 0,3-2 447,1-2 0,7-10 0,1-9 0</inkml:trace>
  <inkml:trace contextRef="#ctx0" brushRef="#br0">25763 5687 9004,'14'0'-1666,"2"0"1519,3 0 1,-3 4-1,4 1 357,1-2 1,1-1 69,6-2 0,-4 0-175,0 0 1,-1-2-93,6-3 0,-1-2-382,1-8 0,-7 6 113,-3-1 0,-3 2 256,-2-1 0,0-4 0,0 5 0</inkml:trace>
  <inkml:trace contextRef="#ctx0" brushRef="#br0">25905 5488 7967,'0'9'327,"0"0"1,-1-4-247,-4 5 0,3 6 108,-2 7 1,-3 4 241,2 1 0,-4 6 33,4-1-240,-6 6-493,3-9 357,0 5 0,-4-2 176,2 0-789,4-6 444,0 0 1,6-11-1522,0 3 1602,0-3 0,6-2 0,2 0 0</inkml:trace>
  <inkml:trace contextRef="#ctx0" brushRef="#br0">26588 5331 7959,'0'16'-79,"0"3"1,0 3 257,0 6 1,-5 7 332,0 3 0,-1 5 59,1 4 0,2-4-168,-7-1 1,7 0-61,-1-9 0,2 0-66,2-5 0,0-6 287,0-3-136,6-3-201,2-8 1,6-2-44,1-6 1,-1-8-120,0-6 1,5-8-287,0-11 0,6-5 155,-1-9 0,3-9-397,1-5 0,5-1 152,1 5 0,3 5-17,-3 0 0,-1 6-103,-5-1 1,-7 9-205,-7 5 0,-1 9-248,-9 5 365,1 10 1,-11 4-43,-4 10 0,-4 4-118,-5 10 678,-3 10 0,0-6 0,1 4 0</inkml:trace>
  <inkml:trace contextRef="#ctx0" brushRef="#br0">26801 5800 7959,'14'0'0,"2"-1"186,3-4 0,3-3 377,6-6 0,2 0-302,4-1 1,-4 0-161,3-4 1,-3 3 52,-2-3 1,-4 3-125,0 2 1,-12 1-1655,2 4 981,-2-4 643,-5 5 0,0-6 0,-7 0 0</inkml:trace>
  <inkml:trace contextRef="#ctx0" brushRef="#br0">27000 5530 7959,'0'-8'1699,"0"2"-1419,-6 19 0,4 1 137,-3 10 1,-1 4-51,1 0 1,-6 2 87,2 8 0,-2-5-15,1 5 1,-1-1 6,6 1 0,1 1-249,4-6 1,0 5-168,0-5 0,6-1 219,3-8 1,6-4-29,4-6 1,3-1-1116,6-3 1,5-4 474,1-6 1,3-6 417,-3-4 0,5-9 0,-3-3 0</inkml:trace>
  <inkml:trace contextRef="#ctx0" brushRef="#br0">20446 5033 8210,'0'-21'-164,"1"10"-115,4-3 1,-2 3 439,7-3 0,-6 4 1,4 1 323,-2-2 0,4-2-162,-5-1 0,4-1 20,-4 1 1,0 0-122,-5 0 1,4 0 253,1-1-305,0 1 1,-7 0-108,-2 0 1,-3 0 165,-2-1 0,-9 6-296,4-1 1,-10 2 16,1-1 0,-4-4 54,-2 4 0,-5-2-9,-4 1 0,-3-2 67,-2 2 0,2 2 151,3-1 0,-3 6-107,3-2 1,-5-1-14,-4 1 1,-10 2 4,-9 7 0,-10 6-387,36-1 0,-1 1 0,-38 6 321,39-7 1,0 1-1,-34 12 5,-2 1 0,2 0-79,-2 0 1,37-11 0,-1 0 39,-3 2 1,0 0-1,-31 15-60,3-1 1,3 7 63,-3 3 1,35-17-1,-1 1-20,0 1 1,-1 1 0,-3 0-1,-1 1 21,0 1 1,-1 0 0,0 1 0,1 1-9,5-1 0,3-2 0,-28 20-34,15-3 0,10-10-90,9-4 0,7-1-578,12-8 1,3 0 274,6-5 1,0-4-1453,0-1 1883,6-6 0,2 10 0,6-5 0</inkml:trace>
  <inkml:trace contextRef="#ctx0" brushRef="#br0">18156 5246 8293,'-14'0'-436,"0"0"0,1 1 713,4 4 0,-2-2 1,5 8 507,-2 5 1,-2 5-257,-4 7 0,0 2-139,0 3 0,-1 8 94,1 7 0,1 10-78,4-1 1,3-5-140,6-9 1,3-7-345,6-7 1,10-14 148,19-5 0,8-10-755,16-10 0,-20 0 0,2-3 683,10-7 0,1-3 0,13-4 0,2-1 0,-17 6 0,-1 1 0,1-1 0</inkml:trace>
  <inkml:trace contextRef="#ctx0" brushRef="#br1">24825 4834 13836,'-7'-8'-3209,"6"-5"2068,-6 11 2806,7-10-980,0 10-633,0-10-24,0 10-118,0-4-75,7 6 900,1 6-282,6 2-400,0 6 1,-4-1 93,-1-4-79,-6 4 0,5-10 448,-3 7-475,-4-7-19,6 9-222,-1-4 1,-4 2 156,2-1 0,-2-4-274,-2 4 497,0-5-196,0 8-264,0-10 364,0 10 148,0-10-54,0 4 15,0-6 506,0 0-521,6 0 1,1-1 477,2-4-369,4 3 0,-5-4 46,6 6 0,-5-1 8,1-4 1,-1 3-2,5-3 1,1 4-52,-1 1 0,0-5-154,0 0 1,2-1-26,3 1 0,-3 4-98,3-4 0,1 2 8,-1-2 0,5 4-69,-5-4 0,5 2 12,-5-2 1,4 3 2,-4-2 0,5 2 33,-5 2 1,5 0-88,-5 0 0,0 0-15,-5 0 0,0 0 58,0 0 1,0 0 7,1 0 1,-1 0 3,0 0 0,0 0 60,1 0 1,-1 0-70,0 0 0,5-5 91,0 1 1,6-1-35,-1 5 0,3 0-27,1 0 1,1 0-69,-1 0 1,0 0 76,1 0 1,-2 0-116,-4 0 1,3 0 92,-7 0 1,4 0 16,-4 0 1,5 0-51,-5 0 1,6 0 43,-1 0 0,3 0 31,1 0 0,2 0 9,3 0 0,2 0 4,3 0 1,2 0-26,-7 0 0,0 0-69,-5 0 1,1 0 71,-1 0 1,1 0 88,-1 0 1,2-5-52,3 0 0,-3 1-21,3 4 0,-3-2 25,-1-3 0,-1 4 10,1-4 0,-2 3 39,-4 2 0,7-4-31,-6-1 0,4 0 38,-9 5 0,5-1-34,-5-4 0,-5 3-48,-4-2 162,-7 2-30,3 2-182,-6 0 1,0-2-382,0-2 267,0 2-149,7-11 26,0 6 1,8-6 219,-1 3 1,-5 2-118,1 4 1,-2 1-147,1-7-19,4 7 1,-7-5-176,4 3-343,2 4-1513,-10-6 2292,4 1 0,-18 5 1,-4-6-1</inkml:trace>
  <inkml:trace contextRef="#ctx0" brushRef="#br1">11019 6426 12383,'0'-8'206,"0"2"-87,0 6 356,0 0 1,2 6-546,3 3 1,-2-1-104,6 2 1,-4-2 8,4 1 0,-4 4 159,5-4 1,-6-1-227,6 2 0,-7-1 192,2 5 1,1-4-100,-1-1 0,1-1-111,-1 2 0,-2 1 231,6-7-46,-5 8 1,4-9 532,-4 6-465,-2-6 1,9 5 134,-6-3 0,1-3 91,-1 2-200,-4-2 0,10-1 602,-6 4-468,6-3 0,-5 6-86,4-4 129,3-2 0,-6 4 39,8-6 1,-1 0 157,0 0 0,0 0-225,1 0 1,-1 0 264,0 0 0,2 0-301,3 0 0,-3 0 100,2 0 1,3 0 155,-2 0 0,0 0-202,-5 0 1,5 0-59,0 0 0,0 0-69,-5 0 1,7 0-27,2 0 1,4 0 13,2 0 0,-1-1 64,1-4 0,1 3-26,3-2 1,-3-3 33,3 3 1,-5-6 44,-4 5 0,1 1-53,-6 4 1,5 0-97,-5 0 0,2 0-21,-2 0 1,-4 0-110,4 0 0,-3 0-7,-2 0 0,1 0 7,-1 0 1,0 0 2,0 0 0,2 0-43,3 0 1,-3 0 81,3 0 1,1 0 46,-1 0 0,5 0 33,-5 0 1,1 0 11,-1 0 0,-1-5 54,5 0 1,-5 0-7,1 5 1,-2 0-28,2 0 1,-3 0 15,3 0 0,1 0-1,-1 0 0,2 0-48,-2 0 0,-2 0-36,7 0 0,-5-4 59,5-1 1,-7 0-100,2 5 1,1-5 27,-1 1 0,5-1 45,-5 5 0,5 0-81,-5 0 0,6-5 74,-1 1 0,1-1-9,-1 5 0,1 0-12,-6 0 0,5 0-34,-6 0 1,6 0 50,-5 0 0,2 0-42,-2 0 1,-2 0-16,7 0 0,-2 0 20,2 0 0,2 0-130,-2 0 0,-2 0 67,2 0 0,-5-5 72,5 0 0,-7 1 15,2 4 1,1-2-26,-1-3 1,0 4-1,-4-4 0,0 3-8,4 2 0,-3 0 28,3 0 1,2 0 15,-2 0 1,1 5-22,-1 0 1,-2 0-17,7-5 1,-5 0 42,5 0 0,-5 0-26,4 0 0,-4 0-26,5 0 0,-7 0-43,2 0 0,2-5 69,-2 0 1,0 0-7,-5 5 0,0-4 40,1-1 1,-1 0 70,0 5 1,-5 0-142,1 0 0,-1 0 10,6 0 1,-6 0-17,1 0 1,-1 0 23,5 0 1,0 0-64,1 0 0,-1 0 94,0 0 0,0 0-85,1 0 0,-1 0 77,0 0 1,0-5 90,0 1 1,7-1-66,3 5 1,-2 0-8,1 0 0,-5 0-17,1 0 0,1 0 23,-1 0 0,0 0-174,-5 0 0,1 0 138,-1 0 0,2 0-99,3 0 0,-4 0 7,4 0 0,-3 0-16,-2 0 1,1 5 3,-1-1 0,5 1 7,0-5 1,0 0-53,-5 0 0,0 0 75,0 0 1,2 0 16,3 0 1,-3 0 4,3 0 0,-2 0 113,2 0 1,-3 2-109,3 2 1,2-2 65,-3 3 1,1-4 13,-4-1 0,-1 0-2,0 0 1,5 0 34,0 0 0,0 0-52,-5 0 1,0 0 32,1 0 1,-1 0-31,0 0 0,-4 0 92,-1 0 0,1 0-61,4 0 1,0 0-18,0 0 0,-4 0-24,-1 0 1,1 0-4,4 0 1,-5 0-6,1 0 0,-1 0 9,5 0 1,-4 0-67,-1 0 39,1 0 3,4 0 0,0 0 4,1 0-4,-1 0 1,0 0-27,0 0 1,0 0-81,1 0 132,-1 0 1,0 0-34,0 0 157,1 0 0,-1 0-127,0 0 0,-5 0 183,1 0-163,-1 0 0,6 0 218,-1 0-193,0 0 0,0 0-8,0 0 0,1 0 29,-1 0 1,0 0-15,0 0 1,1 0 24,-1 0 0,0 0-100,0 0 116,7 0 1,-5 0-88,3 0 1,-4 0 40,0 0 0,-6 0 111,0 0 39,1 0-180,4 0 55,0 0-98,1 0 113,-1 0 0,-5 0-189,1 0 167,-7 0 0,3-1 533,-6-4-320,0 3 1,5-5-122,0 2 1,1 2-385,-1-7 1,-4 1 136,4-6 0,1-3-224,-1-1 0,0-7 111,-5 3 1,0-9 219,0-1 0,-6-7 0,-2 4 0</inkml:trace>
  <inkml:trace contextRef="#ctx0" brushRef="#br1">12768 5957 8570,'0'-15'-22,"0"6"142,0 0 1,0 4-41,0-5 0,0 6-112,0-6 1,0 5 169,0-4 1,5 4-215,-1-4 0,1 4 149,-5-5 1,5 6-45,0-6 65,6 1 0,-5-5-239,4-1 0,1-4 72,-7 0 1,7 0 32,-1 5 0,1-5 86,-2 0 0,4-4-19,-3 4 0,-3 0 35,3 4 0,-5 1-37,4 0 0,-4 0 73,4 0 1,-6 4-6,2 1-63,-3 6 1,-1-4-21,4 7-28,-3 0 97,4 0-15,-6 0 24,6 0 0,-3 0-65,7 0 0,-5 0 5,4 0 1,-4 0 3,4 0 0,-4 0 414,5 0-302,-1 0 1,5 0 36,1 0-182,-1 0 1,0 0 80,0 0 0,0 0-77,1 0 0,-6 0 56,1 0 1,-1 0 2,5 0 0,1 0-87,-1 0 1,0 0-20,0 0 1,0 0 82,1 0 1,-1 0-5,0 0 0,0-5-39,0 1 0,1-1 70,-1 5-30,0 0 1,0 0-2,1 0 0,-1 0-156,0 0 1,0 0 129,0 0 1,1 0-39,-1 0 1,5 0 21,0 0 1,4 0-3,-4 0 1,7-2-1,-3-2 0,0 2 8,0-3 0,-1-1 1,2 1 0,1 1-2,-6 4 1,0 0 2,-5 0 1,1 0-5,-1 0-46,0 0 1,0 0 17,1 0 0,-6 0-42,0 0 70,1 0 0,4-5-14,0 0 1,-4-6 30,-1 2 1,1-3-33,4 3 1,-1-4 37,-4 4 0,2 1-40,-6-1 86,6-1 1,-5 1-18,4-1-20,-4 7 1,-4-8-31,2 6 0,-2-1 26,3 1-49,-4 3 1,4-10 35,0 2 0,1 2-99,-1-1 0,-2 1 85,7-1 1,-6-2-18,6 6-2,-7-6 1,10 3 113,-12 0-108,5 2 265,-6 6-67,0 0-129,0-7-9,0 6-7,0-6-4,0 7 7,0 0 1,2 5-30,3 0 1,-4 1-3,4-1 1,-3-2 62,-2 7 0,0-6 53,0 6 0,0-5 32,0 4 11,0 1 18,6 4-124,-4 0 1,5 0-72,-2 0 1,-3-4 64,3-1 1,-2-4-9,1 5 1,-2-6-78,3 6 0,1-5-8,-1 4 1,1-6 43,-1 2 1,-2 1 6,6-1 66,-5 0-47,8-5 42,-4 0-51,6 0 0,1 0-32,-1 0 31,0 0 0,0 0-23,0 0 0,1 0-6,-1 0 0,0 0-7,0 0 1,1 0 9,-1 0 0,-5 0 9,1 0 1,-1 0 58,5 0 0,-4 4-55,-1 1 0,1 0 38,4-5 1,0 0-32,1 0 1,-6 0 124,0 0 1,3 0-44,7 0 1,-4 0 12,4 0 1,2-2 20,-2-2 1,4 2-69,-4-3 1,7-1 18,-3 1 1,-2 0-2,-2 5 1,-2 0-27,2 0 0,-3 0 20,3 0 0,-3 0-80,-2 0 1,5 0 29,0 0 0,0 0-11,-5 0 1,5 0-34,0 0 0,5-1 57,-5-4 1,0 4-78,-5-4 1,2 2 69,3-2 0,-8 3-48,3-2 1,-3 2 31,3 2 1,-4 0-58,-1 0 0,-4 0 54,4 0-69,1 0 50,4 0 0,0 0-3,0 0 1,-4 0 3,-1 0 1,1 0 1,4 0 1,-4 0 0,-1 0 0,1 0 0,4 0 0,-5 0 27,1 0 0,-6 0-15,6 0 0,-5 0 17,4 0-27,-6 0 2,10 0-3,-5 0 14,6 0-25,0 0 0,-4 0 13,-1 0 1,-6 2-13,2 2 1,-2-2 68,2 3 5,-3-4 0,4 6 11,0-6 255,-4 12-245,10-12 1,-8 10 15,5-6 0,-6 1 31,2-1-592,3-3 1,0 10-510,6-2 0,-5 4 968,1 5 0,-7 16 0,3 9 0</inkml:trace>
  <inkml:trace contextRef="#ctx0" brushRef="#br0">25479 6397 8603,'0'15'636,"0"-1"1,-7 2-490,-2 3 0,1-2 30,-2 7 0,1-5-221,-5 4 1,0 1 109,-1 4 0,-4 1-245,0-1 1,0-4 97,5 0 1,5-5-450,-1 4 1,6-5 206,-6 1 0,7-8-532,-2-2 375,4-6 480,1-3 0,12-14 0,4-8 0</inkml:trace>
  <inkml:trace contextRef="#ctx0" brushRef="#br0">25536 6497 8138,'14'1'53,"0"4"1,0-3 144,0 3 0,1-2-362,-1 1 0,-5-2 107,1 3 1,-7-2-590,2 2 428,-4-4 218,-1 6 0,-6-1 0,-2 2 0</inkml:trace>
  <inkml:trace contextRef="#ctx0" brushRef="#br0">25493 6511 8216,'0'14'919,"0"1"0,0-1-574,0 0 0,0 2-108,0 3 1,5 3 218,-1 6 0,1 1-72,-5-1 0,0 7 46,0 3 1,2 3-254,2 2 0,-2-2 30,3-3 0,-2 1-212,2-6 1,-4 0 113,4-4 0,-3-1-211,-2 1 1,4-3 37,1-2 1,0 1-910,-5-6 0,0 0 973,0-4 0,-7 5 0,0 2 0</inkml:trace>
  <inkml:trace contextRef="#ctx0" brushRef="#br0">27313 8302 8123,'0'-8'131,"0"2"311,6 6-210,2 0 0,1 0 28,1 0 1,-5 0 203,4 0-1,-6 0 58,10 6-57,-12 2-733,6 7 0,-7-6 62,0 1 0,-5-6 62,0 6 1,-6-7 125,2 2 1,1-2-25,-2 2 1,6-4 49,-6 4 1,5-4-15,-4-1 0,4-4-94,-4-1 0,6-6 116,-2 1 1,3 3-187,2-3 0,0 1 100,0-6 0,7 3-108,2 2 0,-1-2 87,1 2 0,1 4 34,4 1 1,-4 4 29,-1 1 31,1 0 136,4 6 0,-6 2-69,-4 6-72,-2 0 0,-2 0 112,0 1 0,-6-6 169,-4 1 0,2-7-182,-1 1 1,4-2-8,-4-2-22,-1 0-130,-4 0 0,1-2-96,4-2 0,3 1 40,6-7-181,0 1 212,0-6 0,0 6-188,0-1 241,6 7 1,2-3-48,6 6 82,0 0 0,0 0 19,1 0 0,-6 5 101,1-1 1,-7 3-42,1-3 131,-2-2 1,-2 6-109,0-3 1,-2-4 40,-2 4 0,-4 1-96,-6-1 1,-1 1 39,1-1-15,0-3-26,0 4-331,6-6 192,2 0 1,7-2-548,4-2 0,3 1 639,6-7 0,0 1 0,0-6 0</inkml:trace>
  <inkml:trace contextRef="#ctx0" brushRef="#br1">27299 8345 8123,'-8'0'-80,"1"0"1,6 0 249,-4 0 1,3-2 99,-2-2-36,2 2 0,7-6-261,0 4 1,4 0 22,-4-5 1,6 6 127,-2-2 1,-1-1 25,2 1-57,-7 0-245,3 5 174,-6 0 1,-1 0-9,-4 0 1,2 5 5,-7 0 1,1 6-136,-5-2 1,-1-1 102,1 2 1,1-6-247,4 6 90,-4-7 141,12 3 30,-6-6-21,7 0 1,7-6 4,2-4 0,4 3 26,1-3 1,0 7 11,1-2 1,-1 4 80,0 1 20,0 0-125,0 0 1,-6 6 29,-3 3-23,-3 4 0,-2 1 12,0 0 0,-2-6-43,-3-3 0,-1-2-36,-4 2 1,3-3-162,2 2 0,2-4 38,-7-4 1,5 2-242,-4-3 1,6-3 100,-2-1 1,-1 1-287,1-1 608,0-1 0,5 2 0,0-4 0,0 10 0,0-4 0,2 6 3,3 0 232,-4 6 142,6-4-18,-1 4 280,-5-6-112,6 0-363,-7 0 49,6 0-219,-4 0 221,4 0-45,-6 6-111,-6 2 0,4 6 10,-3 0 1,-1-4 85,1-1-79,-6 1 1,10 4 53,-4 0 1,-1-4 79,1-1-109,0 1 0,3 4-58,-2 0 1,2 2-6,-3 3 0,-1-3-11,1 3 1,-6 3 53,2 2 0,1-2-8,-2 1 0,1 1-19,-5 4 1,1-4-122,4 0 1,-4-2 107,4 2 0,1 1 111,-2-6 0,1 6-42,-6-1 0,1-2 15,0 2 1,0-1-6,0 6 1,-5-1-23,0 1 1,0-1-41,4 1 1,-3-1 33,-1 0 0,-2 6-72,2-1 1,3 0 67,-3-5 0,4 1-107,0-1 1,1 1 71,0-1 0,0-1-9,-1-3 0,3 2 52,2-2 0,-2-2-28,2 2 1,2-2 53,-1 2 0,1 3-54,-2-4 0,-2 3-11,2-3 0,2 4 14,-1-3 1,-1 3-8,-4 1 0,5-1 2,-1-3 0,6-2-5,-6-3 0,2-3-13,-1 2 0,1-2 5,3-2 0,2 1-65,-7-1 1,7-5 114,-1 1-248,-4-7 123,6 10-35,-4-12-156,6 6-363,0-7-1335,0 0 1379,0-7 1,1 4 531,4-6 0,3-7 0,6-6 0</inkml:trace>
  <inkml:trace contextRef="#ctx0" brushRef="#br1">26474 10065 7948,'0'-9'-321,"0"-1"1,5 6 279,-1-6 1,1 1 39,-5-6 1,5 6 263,0-1-15,6 1 108,-10-5 14,12-1 12,-12 8-20,6 0-218,-1 7 1,-4 2 28,2 3 1,-2-2-28,-2 6 10,6 1 1,-4 4-229,3 0-34,-4-6 8,-1 5 0,-1-12 93,-4 4 0,2-3 7,-7-2 0,5 0-86,-4 0 1,4 0 109,-4 0 0,4 0-153,-4 0 157,5 0-193,-2 0 155,6-7 1,0 4-12,0-6 0,6 5 6,4 0 0,3 2 15,1 2 1,5-1-1,0-4 0,1 3-10,-1-2 23,-3 2 1,4 2-13,-5 0 0,-7 2 263,-4 2-68,-2-2-37,-2 10 1,-2-5-150,-2 2 1,-4 2 4,-7-6 1,-3 5-14,-1-6 1,-5 3 51,5-3 1,-5-2-132,5 3 1,0-4 124,5-1-168,0 0 0,6-1 15,3-4 1,4 2-94,1-7 1,8 2 117,6-1 0,6-4-104,9 4 1,-6-2 75,1 1 0,-2-1 16,2 6 1,1 1 199,-6 4-180,0 0-7,-5 0 0,-6 6 269,-3 4 0,-3 2 376,-2 2 1,-7-1-282,-2-4 0,-4 4-82,-1-3 0,-5 1-117,0-2 1,-5 2 53,5-6 1,0 0-195,5-5 1,0 0 145,0 0-461,6 0 1,2-7-150,6-2 1,6-4-977,3-1 1492,10 0 0,10 0 0,7-1 0</inkml:trace>
  <inkml:trace contextRef="#ctx0" brushRef="#br1">26630 10037 6910,'-8'-2'563,"4"-3"-246,2 4 1,4-5-95,2 6 1,0-5-232,5 0 1,-4 0 105,4 5-10,1 0 0,4-1-9,0-4 0,-4 3 0,-1-2 1,1 2-11,4 2 0,5-1 13,0-4 1,1 3-116,-1-2 1,3 0 108,7 0 1,1 0-170,3-5 0,-1 4 39,5-4 0,-5 4-101,1-4 1,-1 4 142,1-5 1,-3 7-19,3-2 0,-3-1 131,-1 1 1,-1-1-73,1 1 0,-1 4 107,0-4 1,7 3-114,3 2 1,11-4 311,8-1 0,6-8-257,8-1 1,-6 3-13,-3-8 0,-4 11 39,-1-6 1,0 3 18,0-3 1,-5 6 20,0 3 1,0-1-37,5 1 1,-7 0 22,-2 5 0,-9-1-105,-1-4 0,-8 3-137,-1-2 1,-2 2 130,-9 2 0,6 0 45,-5 0 1,5-2-1,-5-2 0,4 2-12,-4-3 1,5 4 122,-5 1 1,5-5-134,-5 0 1,0 1-88,-5 4 1,-5 0 92,1 0 0,-5 0-116,4 0 0,-6-2 93,2-3-38,-3 4-108,-2-6-236,0 7 123,-7 0 0,6-1-122,-4-4-715,3 3 718,2-4 0,0 5-1402,0-4 789,0 3 964,7-4 0,1 0 0,6-2 0</inkml:trace>
  <inkml:trace contextRef="#ctx0" brushRef="#br1">28820 9582 8126,'8'0'-652,"-2"0"0,-1 1 1223,0 4-273,-1-3 1,-4 10 34,0-2 0,0-2-69,0 1-129,-6 1 0,-2 4 48,-6 0 1,0-1 105,-1-4-145,1 4 1,0-7 37,0 4 1,4-4 87,1-6-285,-1 0-222,2 0 1,-3-2 87,7-2 1,-1 1-127,5-7 1,1 2 83,4-1 0,3-4 122,6 4 1,0 1 20,1-2 1,-1 7 14,0-2 1,5 4 46,0 1 0,0 0 4,-5 0 1,0 0 127,1 0 0,-6 6-78,1 4 1,-7-3 152,2 3 1,-4-1 50,-1 6 0,-6-3-135,-4-2 0,-4 2 17,-5-2 1,3-2-48,-3 1 0,-1-6-103,1 2 1,-5-3 4,5-2 1,0 0-104,5 0 1,1-2 64,4-3 1,3-3-178,6-6 0,0 5-80,0-1 1,1 1 116,4-5 1,8 1 3,6 3 0,4-1 68,-4 7 1,6-1 157,-1 5 0,-2 0-35,2 0 0,-7 6 245,2 4 0,-3 1-142,-2-2 0,-1 9 423,-4-4-293,-2 3 0,-12-3-86,0 1 1,-11-1 69,2 0 0,-3-4-88,3-1 0,-5-6-212,0 2 1,-5-3-66,5-2 1,0 0-84,5 0 0,0-5 78,-1 0 1,6-6-142,0 2 1,5-4-26,0-1 1,4-1 35,4 1 0,6 2-43,9 2 0,-2-1 135,7 6 1,-2-4 206,2 4 1,3 0 3,-4 5 0,-1 2 209,2 3 1,-7-2-194,2 6 0,-4 1 155,-6 4 0,-3 0 288,-6 0-263,0 1 0,-1-1 66,-4 0 1,-3-4-116,-6-1 0,-7-1-187,-2 1 1,1 3-89,-2-8 1,0 1-173,-4-5 1,1 5 151,3-1 1,4 1-45</inkml:trace>
  <inkml:trace contextRef="#ctx0" brushRef="#br1">28734 9866 10667,'-9'-5'-535,"0"1"292,5-7 1,4 3-152,10-6 0,2-1 139,3 1 1,4 1 139,0 4 1,4-2 88,-4 6 0,2-4 216,-2 4 0,-3 0-123,3 5 102,-4 0 1,-2 2 689,-4 3-614,-2 2 1,-9 8 43,-3-1 0,-2 0-135,-8 0 1,1-4-217,0-1 1,0-4 8,-1 5 0,6-7-426,0 1 479,5 4 0,-2-6 0,6 4 0</inkml:trace>
  <inkml:trace contextRef="#ctx0" brushRef="#br0">26716 10008 8236,'-8'0'-1342,"1"0"1578,1 0-41,4 0-129,-4 0 112,6-6 73,0-2-102,0 0 7,0 2 36,6 6-7,2 0-136,7 0 36,-1 0 0,0-5-51,0 0 0,0-1-30,1 1 0,-6 2-14,1-6 1,-1 4 32,5-4 0,1-1-10,-1-4 0,0 1 124,0 4 1,0-4-59,1 4 0,4-4 57,0-1 1,4 4-78,-4 1 1,6 1 85,-1-2 0,8-2-51,1 2 0,5-2 21,-5-3 0,7 0-218,-3-4 1,9 3 1,2-3 1,7-2 45,2 2 1,0-4-141,4 4 0,2-5 110,-1 5 0,-5-6 69,-5 1 1,0-4-91,5-5 1,2 3 97,2-4 1,-1 0 2,7 0 1,-3 0 43,3 1 1,-9 3 119,-6-4 0,-6 9 2,1 1 0,-2 7-86,-3-2 1,1 3-53,0 2 1,-1 0 42,1 0 0,0 1-117,-1 4 0,-4-4 109,0 3 1,-6 3-15,1-3 1,-3 2 205,-2-1 0,-4-4-216,0 4 1,-7 1-25,2-2 1,-3 2 1,-2-1 0,0-2-14,0 6 0,-1-1 72,-3 1-22,-4 3 1,-5-4 13,4 6-103,-3 0 36,4 0 5,-6 0-15,0 0 0,5-2 17,0-2-34,6 2-21,-3-4 0,1 1-279,1 0-140,-7 1-638,3 4 677,-6 0 0,-5 1 433,1 4 0,-14-3 0,2 4 0</inkml:trace>
  <inkml:trace contextRef="#ctx0" brushRef="#br0">29189 8772 8226,'7'-10'-1046,"2"1"1148,4 5 1,6-2 498,0 6 1,5-5-195,-6 1 0,6-1-182,-5 5 0,5 0-28,-5 0-32,6 0 1,-9 0 123,3 0-187,-10 0 1,2 1-170,-6 4 0,-2-2-105,-7 7 1,-11 1 93,-8 8 1,-6-2-460,-4 7 0,-3 0 43,-7 4 494,0 7 0,-6 1 0,-1 7 0</inkml:trace>
  <inkml:trace contextRef="#ctx0" brushRef="#br1">26545 10079 8094,'-8'0'-797,"2"0"0,4 0 1023,-3 0 96,4 0 13,-5 0-142,6 0-117,0 0-70,0 7 0,0-4-92,0 6 1,-5-4-39,0 5-172,0-7 152,-1 9-280,4-10 238,-4 11 69,6-12 12,0 12-48,0-12 151,0 12-40,0-5 1,-5 1 1,1 1-26,-1-7 66,-1 10 0,4-5 0,-4 6 0</inkml:trace>
  <inkml:trace contextRef="#ctx0" brushRef="#br1">26431 10264 8094,'-6'14'-1099,"3"-4"927,-7-1 1,6-4 359,-6 5-216,7-7 78,-10 9 0,12-8-533,-4 5 178,3-6 305,2 10 0,-6-12 0,-2 6 0</inkml:trace>
  <inkml:trace contextRef="#ctx0" brushRef="#br1">26303 10478 8094,'-9'9'-619,"-1"0"0,6-4 346,-6 5 0,5-6 261,-4 6 1,6-5 72,-2 4 1,-1-4 92,1 4-17,0 1 0,0 4-88,1 0 1,-1-4 163,5-1-103,-6 1-223,4 4 236,-11 0-162,12 0 0,-7-1 29,3-4-107,4 4 1,-7-7 67,3 4 1,3 2 36,-2-2 0,-3-2-9,3 1 1,-3 1 3,3 4 1,0-1 17,-5-4 0,6 4-7,-2-4 7,-3 4 0,2 1 5,-4 0 1,2-4-5,4-1 0,2-4-153,-3 5 0,4-6 151,1 6 0,-7-7 0,0 3 0</inkml:trace>
  <inkml:trace contextRef="#ctx0" brushRef="#br1">26005 10790 8241,'-8'7'314,"3"2"0,3 5-145,2 5 0,-4-1-60,-1 5 1,0-4 119,5 5 1,-4 0-8,-1 4 0,0-4-148,5-1 1,0-4 145,0 5 0,5-11 51,0 1-95,6-3 1,-4-3-96,8-3 1,-1-5-34,0-5 1,7-5-199,2-9 0,4-4-100,2-10 1,1 3-433,3-4 0,2 0-1272,3 1 1811,-4-1 0,-5 6 0,-1-1 0</inkml:trace>
  <inkml:trace contextRef="#ctx0" brushRef="#br1">26047 11160 6739,'8'0'183,"0"0"134,-3 0-144,-4 0 0,12 0-201,-3 0 0,-3 0 83,3 0 0,-1-5-119,6 0 1,-1-4 107,0 4 1,5-4-712,0 4 667,6-6 0,-3 3 0,7-6 0</inkml:trace>
  <inkml:trace contextRef="#ctx0" brushRef="#br1">26474 11046 7746,'14'-1'-535,"0"-4"0,1 2 459,-1-7 1,0 5-124,0-4 1,2 4 198,3-4 0,3-1 0,6-4 0</inkml:trace>
  <inkml:trace contextRef="#ctx0" brushRef="#br1">29332 8828 8119,'-10'10'-124,"1"-1"1,4 1 88,-5 4 0,3 0 33,-3 0 0,-3 1-231,4-1 1,-2 0 3,1 0 0,-2 1 7,2-1 1,-1 0-201,2 0 422,-4 0 0,5 7 0,-6 1 0</inkml:trace>
  <inkml:trace contextRef="#ctx0" brushRef="#br1">29133 9155 8297,'0'15'0,"-2"4"-345,-3 0 1,4-1 223,-4-3 1,2-6-147,-2 1 293,3-1 1,-5 4 95,2-4-150,3 4 0,-6-10 117,4 6 1,2-4-217,-3 5 1,2-6 125,-2 6 0,2-5-257,-6 4 1,1 1 59,-2 4 1,-1-5 78,7 1 0,-3-5 119,3 4 0,0-1 0,-5 1 0,4 2 0,-4-6 0,4 5 0,-5-6 0,6 7-19,-6-1 1,7-2 7,-2 1 0,-1-4 89,1 5 1,-4-6-52,4 6 1,-1-6-17,1 6-32,3-1 0,-5 6-12,2-1 1,3-5 38,-3 1-21,4-1 1,-1 6 138,-2-1 0,2-5-19,-3 1 46,-3-1 1,5 4-92,-6-4 1,4 2 13,-4-6-73,5 6-1,-2-9 0,0 10 0,-2-4 0</inkml:trace>
  <inkml:trace contextRef="#ctx0" brushRef="#br1">29289 8928 8034,'0'-8'182,"0"2"304,0 6-1,0 0-314,-6 0 1,4 6-113,-3 3 1,2 4-572,-2 1 361,4 1 0,-10 0-170,6 4 0,-6-3-274,2 3 0,-3-2 595,3 2 0,-10-3 0,3 5 0</inkml:trace>
  <inkml:trace contextRef="#ctx0" brushRef="#br1">29104 9283 8034,'0'15'0,"-5"-6"-102,1 0 294,-1-5-136,5 8 0,-5-9-14,0 7 1,1-5-124,4 4 1,0-4-68,0 4-180,0 1 0,0 4 103,0 0 1,0-4-488,0-1 488,0 1 0,-2 4 224,-3 0 0,4-4 0,-4-1 0,4-6 26,1 10 71,-7-5 1,6 6 426,-4 0-288,-3 0 0,5 1-98,-7-1 0,7-5-43,-2 1 0,2-2 16,-1 1 1,2 4 79,-3-4-191,4-2 0,-6 5 0,-1-4 0</inkml:trace>
  <inkml:trace contextRef="#ctx0" brushRef="#br1">26033 11060 6882,'0'15'-278,"0"-8"1,6 0 91,4-7 155,3 0 1,-2-2-7,3-3 1,-3-2-13,8-8 0,1 1 96,-1 0 1,7 0-94,-3 0 1,-1-1 119,2 1 1,-2 6-25,2 3 1,1-1 9,-6 1 1,5 1-56,-5 4 1,5 0 18,-6 0 0,1 1-48,-4 4 1,-1-3-1,0 2 1,0-2 0,1-2 0,-1 0 21,0 0 0,0 0-8,0 0 0,-4 0 91,-1 0-32,1 0 1,4-5-53,0 0 1,0-1 5,1 1 0,-1 4-43,0-4 0,0-1-104</inkml:trace>
  <inkml:trace contextRef="#ctx0" brushRef="#br1">29175 8985 7297,'0'9'-272,"0"1"1,0-6 276,0 6 1,-1-1-1,-4 6 0,3-6-10,-2 1 1,-3 1-5,3 8 0,-6-4 129,5 4 0,-4 2-102,4-2 0,-6 6 157,2-1 0,1 3-126,-2 1 0,5 1 1,-4-1 1,4 0-34,-4 1 0,6-5 19,-2-1 0,-1-4 26,1 5 1,-2-5-5,3 5 0,2-7-236,-3 2 0,-1-3 63,1-2 1,-1 0 72,1 0 1,2-4-18,-6-1 1,4-1-1,-5 2 0,7-2-64,-1-4-192,-4-2 254,0 10 61,-6-10 0,-1 4 0,1-6 0</inkml:trace>
  <inkml:trace contextRef="#ctx0" brushRef="#br1">26232 11018 8288,'-14'0'-1115,"0"0"1563,0 0 310,6 0-356,1 0-107,7 0-365,0 0 1,7-2 133,2-3 1,5 2-164,5-6 1,-1 4 78,5-4 1,-1 1-132,2-2 0,8-2-199,-4 2 0,4 2-153,-4-1 1,1-1 120,-1-4 382,1 0 0,-1-7 0,0-1 0</inkml:trace>
  <inkml:trace contextRef="#ctx0" brushRef="#br1">26673 10790 8288,'9'-8'0,"1"4"-467,-7-4 1,8 5 430,-6-7 0,1 5 244,-1-4 0,1 4-138,4-4 1,2 1-9,-2-2 1,7-2-63,2 2 1,6 2 83,-1-1 1,1 4-455,-1-4 0,3 4 370,-3-5 0,2 7 0,3-3 0</inkml:trace>
  <inkml:trace contextRef="#ctx0" brushRef="#br1">27199 10577 8288,'14'-8'0,"-4"-3"-308,-1 6-1,1-6 0,4 5 117,0-4 1,0 3 113,1 2 1,-1 2-93,0-7 0,0 7 113,0-2 1,1-1-115,-1 1 1,0-6 122,0 2 0,0 1 43,1-2 1,4 6 18,0-6 1,0 2 93,-5-1 1,0-2-102,0 6 1,0 0 40,1 5 0,-1-5 42,0 1 0,0-6-46,1 6 0,-1-3 6,0 2 0,2-1-47,3-3 0,-3-4-16,2 4 0,0 1 77,1-2 1,-5 5 95,0-4 0,0 4-12,-4-4 1,1 4-48,-2-4 82,4 5 1,-7-4 16,4 4-302,3 2 1,-6-6-17,8 4 0,-6 2-157,1-3 1,-1-1 163,5 1 0,1-4-110,-1 4 1,5-5-14,0 6 1,1-6 160,-1 5 1,-3-1 83,3 1 0,-3 2-11,-2-6 0,0 6-10,0-2 50,1-3 1,-1 2-19,0-4 1,-5-1-2,1 6 0,-5-4 26,4 4 68,-6-6-22,10 10-83,-5-12 3,6 11 1,0-4-53,1 6 1,-1 0 47,0 0 0,-5 0-107,1 0 0,-1-5 64,6 1 0,4-3-11,0 2 1,-1 2 44,-3-6 0,5-1 0,2-4 0</inkml:trace>
  <inkml:trace contextRef="#ctx0" brushRef="#br1">28535 9951 8288,'10'0'-783,"-1"0"1,-5-1 619,0-4 0,-1 4 1044,2-4-541,-3 3-194,10-4-222,-4-2 0,7-6 124,-1 0 0,0 1-205,0 4 0,0-4 88,1 3 0,-1-1-3,0 2 0,0 1 72,0 3 0,1 4 0,-1-6 0</inkml:trace>
  <inkml:trace contextRef="#ctx0" brushRef="#br2">27370 7890 8048,'0'-14'0,"0"4"-308,0 1 1,0 4 90,0-4 948,-7 6-218,6-4-136,-6 1-219,1 4 1,3-4-143,-7 6 381,7 6-185,-9 2 0,5 2-62,-2-1 1,-4-1 0,4 2 1,1 2-164,-2-2 1,1 2 93,-5 3 1,-2 0-81,-3 4 1,2 2 85,-7 3 0,0 7 18,-4-2 1,-2 4-148,-4 0 0,3-2-188,-7 7 1,0 0 107,-5 5 1,5 0-61,1-1 0,3 2 168,-4 4 1,7 1 15,-2 3 1,-2 3-8,2-3 0,-5-1 8,5 1 1,-7-6 164,2 1 1,2-1-98,-2 1 0,2-2 131,-2 2 0,-2 4-136,7 1 0,5-2-45,4 2 1,7-1 4,-2 1 1,3-3-85,2-6 1,1-2-56,4-3 0,-3 1 72,8-6 0,-6 2 40,6-2 1,-6-3-28,5 3 0,-4 2 130,4-2 1,-6 2 122,2-2 0,1-3-166,-2 3 0,1-3-11,-6-1 0,1-1 13,0 1 1,0-1-75,0 1 1,-1-1 52,1 1 0,0-3 17,0-2 1,4 6-45,1-6 1,4 6 0,-4-7 0,4 4-4,-5 2 0,6-1-1,-6 1 1,5-1-48,-4 1 1,4-6 55,-4 1 0,1 0-55,-2 4 0,-2-4 40,2-1 0,-1 1-25,2 5 0,-2-6 59,6 1 0,-5-2 2,6 2 1,-6 3-13,5-4 1,-4-1 7,4 2 1,-1 0 115,1 4 0,4 1-71,-4-1 0,3-1-16,2-3 1,0 2 6,0-2 0,0-2-102,0 2 0,0-5 82,0 5 1,5-7 0,0 2 0,4-3-173,-4-2 0,6-5 92,-2 1 0,4-5-68,1 4 1,1-6 83,-1 2 0,0-3 30,0-2 1,5 1-35,0 4 0,0-3 16,-5 2 0,1-2-11,-1-2 1,0 0-1,0 0 1,0-2 8,1-2-9,-1 2 0,0-9 1,0 6 0,0-6-13,1 2 0,0-4 134,4-1 1,-1-2-117,6-3 0,-6 3 47,6-3 0,-5-1-28,5 1 1,-5-2 2,4 2 1,-4 3-43,5-2 0,-5-5-11,5 0 0,-1-4-27,6-2 1,-5 3 51,-1 2 1,-4-3-7,5 3 1,-5-3-6,5-1 1,-7 0 81,2-1 1,1 1-52,-1-1 1,2-4 5,-2 0 0,-3-5-2,3 5 1,0-5-4,-5 5 0,3-7 8,-7 2 0,2 4 0,3 0 1,-1 4-33,0 2 0,0 0 23,0-1 1,1 5-16,-1 1 0,0 1 43,0-2 1,1-1 5,-1 6 0,0-7-19,0 3 0,5-6 4,0-4 1,5 3-63,-5-3 1,1-6 50,-1 1 0,-3-5 94,3 10 1,2-5-91,-2 5 0,1 0 114,-1 4 0,-3 1-112,3-1 0,-3 2 7,-2 4 1,0-4-7,0 3 1,-1 2 0,-4-2 1,2 5 149,-6-4 1,6-1-79,-1-4 0,-4-1 30,-1 1 0,1-1-74,-1 1 1,4-1 175,-4 1 0,6 0-33,-1-1 1,-3 5 104,3 1 1,-5 4-159,4-5 0,-1 5-6,1-5 0,4 5-190,-3-4 1,2 4 108,2-5 0,-4 0-52,-1-4 1,1 4 43,4 1 0,0-1-177,1-5 1,-6-4 33,1 0 1,-7 0 104,1 5 0,0 1 42,0 3 0,-2-1 13,3 6 1,-4-5-70,-1 5 0,-5-5 35,1 5 1,-1-4-25,5 4 0,-2-6 41,-2 1 0,2-3-181,-3-1 1,4-1 20,1 1 0,0-1 26,0 1 1,0-1 68,0 1 1,0-1-4,0 1 1,0 1 83,0 4 1,-5-3-92,0 7 1,-1-4 74,1 4 1,2-5-49,-6 5 0,5-5 22,0 5 1,-3-1-70,3 1 1,-3 3-156,3-3 0,2-1 130,-3 1 0,-1 0-19,1 4 1,-4 6 79,4-1 0,-6 7-48,1-1 1,-4 2 93,-5 2 1,-3 2-75,-6 2 1,-2 9-254,-3 6 0,-4 6-282,-5-1 1,-6-2-362,1 2 1,-5-1 934,4 6 0,1 6 0,4 1 0</inkml:trace>
  <inkml:trace contextRef="#ctx0" brushRef="#br1">26517 10207 6475,'1'-8'190,"4"4"-104,-4 2-8,6-4 164,-7 4 42,0-4-2,0 6 195,0 0 0,-5 2-209,0 2-171,-6-2 32,3 10-60,-6-4 0,0 5 41,0-3 0,-1 4 6,1 0 0,0 2-53,0 7 1,-5 1 25,0 5 0,-6-1-56,1 0 0,2 1 64,-2-1 0,11-1-162,-1-3 0,3-4-62,-3-5 1,6-1-468,3 0 237,4-6 0,2-2-727,4-6 1084,-3-6 0,17-8 0,-4-8 0</inkml:trace>
  <inkml:trace contextRef="#ctx0" brushRef="#br1">26204 10449 7379,'12'2'414,"-2"2"1,-2 0-265,-4 5 1,-2-4-23,3 4 0,-4-4 30,-1 4-60,0 1 1,0-1 22,0 1 1,0-5-8,0 4 1,-6-6-22,-3 2 0,1 1 108,-2-1-265,7 0 164,-10-5-390,6 0 167,-1 0 0,-3-7-92,6-2 0,2-4 114,7-1 1,0 0-60,5 0 0,1 0 108,4-1 1,-2 6-30,-2-1 1,2 7 218,-2-2 1,-2 4-38,1 1 1,-5 6 97,0 4 1,-2 2-92,-2 3 0,0-1 79,0 0 0,-6 0 66,-4 0 1,-3 1-19,-1-1 1,2 0-79,2 0 1,-3-4 111,4-1-402,-4-6 188,-1 4 1,5-7-270,-1 0 1,7-7 3,-2-2 1,4-4 27,1-1 0,6-5-100,3 0 0,-1 0-41,2 5 350,-1 0 1,6 6-132,-1 3 0,-5-1 180,1 1 1,-6 2-45,6 8 1,-7-2-21,2 6 1,-4 1 49,-1 4 1,0-5 294,0 1-231,0-1 0,-4 1-54,-1-1-104,-6-6 0,8 4 67,-7-7 0,5 0-213,-4 0 0,4 0-47,-4 0-194,6 0 1,-4 0 0,7-7-841,0-2 1259,7-4 0,7-7 0,8-2 0</inkml:trace>
  <inkml:trace contextRef="#ctx0" brushRef="#br1">26531 10179 7490,'8'0'507,"-2"0"-323,-6 0 498,0 0-473,-6 6 0,2-4-122,-5 3 0,0 2-31,-6 3 1,4-2-10,-3 1 1,1 6 30,-10 4 1,1 1-34,-2-1 1,-3 3-76,3 7 0,2-1 114,-1 0 1,5-1-304,-1-3 0,5 1 90,4-6 0,-1 0-198,7-5 0,-1-4-108,5-1 435,0-6 0,0 4 0,0-7 0</inkml:trace>
  <inkml:trace contextRef="#ctx0" brushRef="#br1">26204 10549 8078,'0'-8'-879,"0"-5"1884,0 11-481,0-4-140,0 6-312,0 6 95,-7 2 1,6 2-229,-4-1 0,-1-4 53,1 5-64,0-7 1,1 5 131,-1-4-353,0-2 135,5 4 171,0-6-182,0 0-37,0-6 1,2 0 177,2-4 1,0-1 38,5 6 0,-4 1 13,4 4 1,-4-2 303,4-3-166,1 4 0,3-4-77,-4 10 1,2-2 465,-6 6-357,0 1 0,-5 4 66,0 0 1,0-4-172,0-1 0,-7-4 8,-2 4 0,1-5-31,-2 0 0,1-2-14,-5-2 0,0 0-362,-1 0 230,1 0 0,0 0-321,0 0 87,6-6-20,1-2 185,7-7 118,0 1 2,0 6 0,2 2 1,3 6 143,3 0 0,4 6-77,-2 4 0,1-2 73,-6 1 1,4-4-72,-4 4 231,0-5-250,-5 8-14,0-10 1,-2 4-10,-3-6 1,2 0-9,-6 0 1,-1 0-196,-4 0 1,4 0 43,1 0-226,-1 0 157,-4 0 140,0-6 0,6 3-68,3-7 1,5 2 6,5-1 1,3-4 81,6 4 1,2 1 105,3-2 1,-2 6 120,7-6 1,-2 7-58,2-2 0,-4 4 132,-5 1 1,-3 1 122,-2 4-86,2 3 0,-10 6 28,3 0 1,-10 0-95,-5 1 1,-2-3-104,-2-2 1,-1 2-18,1-2 1,0-4-577,0-1 304,6-3 188,2-2 0,6 0 0,0 0 0</inkml:trace>
  <inkml:trace contextRef="#ctx0" brushRef="#br1">28862 9027 7850,'0'-14'-411,"0"5"-570,0-1 566,0 7 281,0-3 175,-6 6 1,3 6-95,-6 4 0,5 2 291,0 2-181,-4 1 229,6-1-186,-4 0-100,6-6 0,6-8 0,2-8 0</inkml:trace>
  <inkml:trace contextRef="#ctx0" brushRef="#br0">5332 7151 8351,'0'-14'-1402,"0"-1"951,0 8 0,0-1 1743,0 3-317,0 3-65,-6-4-172,4 6-394,-4 0-310,6 0 1,-2 8 152,-2 6 1,0 8-92,-5 11 0,-1 7 70,-4 12 0,-6 13-93,8-25 1,0 0 0,-1-1-1,-1 0-549,0-1 0,0 0 1,-3 0-1,1 1 335,-1-1 1,0 0 0,-1-1 0,-2 0-398,-13 29 1,6-9 232,8-9 1,4-10-190,0-5 0,6-11-293,-1-8 787,7 0 0,-9-18 0,4 2 0</inkml:trace>
  <inkml:trace contextRef="#ctx0" brushRef="#br0">4820 7833 8359,'0'19'-312,"0"0"0,5 11 446,0-1 1,6 10 704,-2 4 1,-1 6-172,2 8 1,-1-1-221,5 1 0,-4 0-137,-1 0 0,1-13-16,4-6 1,0-13-183,0-6 0,2-9 116,3-5 1,5-12-2,9-7 0,0-16-158,10-17 0,-2-13-403,-15 21 1,0-3-1,0-3 1,-1-2-27,1-4 0,0-2 0,-1 2 0,-1 0 204,-3 3 1,0 1 0,3 1-1,1 2-175,1 3 0,1 1 1,-3 4-1,0 1 330,24-27 0,2 9 0,3 1 0,2 0 0</inkml:trace>
  <inkml:trace contextRef="#ctx0" brushRef="#br0">6555 14700 6042,'0'8'-111,"0"4"107,0-4 0,0 2-18,0-1 14,0 1 0,0-1-2,0 1 0,0-6-11,0 6 0,0-5-21,0 4 35,0-6-4,6 10 11,-4-5 0,10 6 0,-4 0 0</inkml:trace>
  <inkml:trace contextRef="#ctx0" brushRef="#br0">6981 15922 8273,'-6'-8'-1347,"3"-3"1010,-7 7 1,7-3 342,-2 3 30,4 2 24,-5-11 0,4 10 78,-3-6 33,4-1-77,-6-4 0,6 5 240,-4-1 13,3 7-180,2-3-19,0-1 189,-6 6 1,3-4-104,-6 10 0,4 1-182,-5 4 1,2 4 34,-1 0 1,-4 2-125,4 7 0,-2 1 73,1 5 1,-2 5 43,2 4 0,-2 3 16,-3 2 1,6 8-34,-1 5 1,7 1-15,-2 5 0,4-4 34,1-1 0,0-6-132,0-4 0,6-9-202,4-5 0,1-9-371,-2-5 0,4-5-732,-4-4 1354,4-4 0,-5-6 0,-2 0 0</inkml:trace>
  <inkml:trace contextRef="#ctx0" brushRef="#br0">6612 16562 8273,'8'6'-295,"-4"4"1,4 3 797,2 1 1,2 2-34,3 3 0,5-2-92,4 7 0,3 6-156,1 8 0,7-2 13,3 2 1,-3-2-1,-2 2 1,-3-5-15,-2-9 1,-1-4 13,-3-5 1,1-7 103,-6-4 1,0-4-61,-5-4 0,-4-11-131,-1-8 0,-6-11-196,2-3 0,-3-12-173,-2-8 0,-7-2-570,-2-7 1,2 4-546,3-4 0,-3 1 186,3-1 1150,-1 3 0,5 11 0,0 3 0,3 1 0,7 2 0,5-1 0</inkml:trace>
  <inkml:trace contextRef="#ctx0" brushRef="#br0">6839 17699 8273,'-5'-9'-218,"1"-1"1,-1 4 217,5-8 1122,0 3-660,0-10 0,6 2-62,4 0 0,7-6-146,2 1 0,6-2-344,-1-3 0,8 2 134,1 4 0,0-3-193,-5 7 1,-5 5 14,-4 5 0,1 6 43,-1-2 1,0 6-45,-5 9 1,-4 3 95,-1 15 1,-1 4 1,2 10 1,-3 9 28,-2 6 1,-3-1 97,2 6 0,-2-8-84,-2-2 1,0-13 287,0-1 1,0-8 6,0-6 0,-2-5 19,-2-10 0,1-2-239,-7-7 0,1-8 55,-6-6 1,-4-7-124,0-7 0,-4-7 135,4-3 0,-6-8-426,1-1 0,-1-10 135,1 5 1,-1 1-406,6 13 0,-5-1 36,5 6 1,2 6-204,7 8 0,-1 8-366,6 1 1081,1 7 0,4 3 0,0 8 0</inkml:trace>
  <inkml:trace contextRef="#ctx0" brushRef="#br0">7280 17600 8273,'-14'0'-537,"-1"6"0,8 2 1523,2 6 0,3 2-577,2 3 1,0 3 12,0 7 1,2 4-193,3 0 1,2 6 11,8-1 1,-1-1 26,0 1-119,0-7 0,2 9 50,3-7 0,2-5 135,2-4 1,4-13-887,-3-1 0,1-9 284,-1-6 0,-4-9 62,-5-10 0,-1-7 144,0-2 1,-6-12-79,-3 3 0,-4-4 24,-1 3 1,-1 1 44,-4-1 1,-3 2 136,-6 3 0,-5 3-93,0 7 1,-5 7 68,5 7 1,-4 2-60,4 7 1,-5 6 130,5 9 0,0 14-72,5 4 1,1 8 99,4-3 0,2 1 7,7-6 1,0-6-37,0-3 1,7-3-522,2-2 0,9-6 207,0-3 0,9-10-745,2-4 0,-1-4 74,5-1 871,-3-7 0,5-1 0,1-6 0</inkml:trace>
  <inkml:trace contextRef="#ctx0" brushRef="#br0">7550 17259 8058,'14'0'-233,"0"0"0,2-2 528,3-3 1,-1 2-502,5-6 87,-5-1 1,7-9 12,-6 0 0,5-4 118,-5 4 1,0-5-348,-5 5 209,0 0 126,-6 11 0,5 2 0,-6 6 0</inkml:trace>
  <inkml:trace contextRef="#ctx0" brushRef="#br0">7735 17287 8273,'9'10'-603,"1"-1"1,-1 2 757,6 8 1,-1 3 602,0 7 0,5 1-338,0 3 0,-2 3-150,-7 7 0,6 1-44,-7 3 1,7-2 42,-7 2 1,2-4-140,-1-5 0,1-4 9,-6-5 0,-1-7 0,-4-3 44,0-10 1,-1-2-150,-4-7 0,-3-2-71,-6-3 0,-2-7 112,-3-7 1,3-6-589,-3 1 0,4-8 281,0-1 0,1-6-644,0 1 1,1-2 144,4 2 1,-2 3-680,6 7 1410,0 0 0,-1-1 0,-2 1 0</inkml:trace>
  <inkml:trace contextRef="#ctx0" brushRef="#br0">8062 17117 8273,'-13'1'-70,"4"4"1,1 3-1,3 6 1,4 2 1263,-4 3-710,3 9 1,4 10-126,3 9 1,-4 1-177,4 9 1,3-2-335,1 11 0,1-10 109,4 1 1,-3-12-859,8-2 1,-2-13 493,2-11 0,-3-5-147,3-4 0,-3-7 553,-2-13 0,-6-5 0,-2-14 0</inkml:trace>
  <inkml:trace contextRef="#ctx0" brushRef="#br0">8147 17259 8273,'13'1'31,"-4"4"1,4 9 574,-4 10 1,4 4-117,1 6 0,-1 7-354,-4 6 0,4 7 83,-3-2 1,2 0-200,2-5 1,1-2 1,-1-17 0,0-4-146,0-15 1,0-2 98,1-7 1,-3-8-156,-2-7 0,2-11 10,-2-12 0,-4-10 46,-1-4 0,1-2-190,-1 2 0,0-1 58,-5 5 1,0 1-10,0 4 0,-7 1 105,-2-1 1,1 5 38,-1 0 0,-1 6 201,-4-1 0,0 8 7,-1 1 0,-2 12 38,3-3 1,-4 11-28,9-1 1,-2 16 399,1 8 1,-1 8-203,7 6 1,-1 2 210,5 3 1,0 1-173,0-6 1,0 1-341,0-6 1,6-4-143,4-1 0,2-10-496,3 1 0,-1-9-602,0 0 603,0 3-829,0-7 1471,1 5 0,-7-6 0,-2 0 0</inkml:trace>
  <inkml:trace contextRef="#ctx0" brushRef="#br0">8389 17529 8273,'14'0'-414,"-4"0"344,-1 0 1,1-8 446,4-6 1,0-2-234,0-8 1,2 2-447,3-2 1,-3-2 165,3 2 0,-3 3-119,-2 2 1,-2 4-758,-2 0 405,-4 7 607,-6 2 0,0 6 0,0 0 0</inkml:trace>
  <inkml:trace contextRef="#ctx0" brushRef="#br0">8503 17316 8273,'0'-8'354,"0"1"0,1 7-72,4 0 0,-3 7-32,2 2 0,3 5-16,-3 5 0,1 3 31,-5 7 1,5 4-165,0 0 0,4 0 102,-4-4 0,6-2-356,-2-4 0,6-2 109,3-7 1,-2-1-688,3-4 0,2-2 272,-2-7 0,0-13 15,-5-6 0,0-6 12,0-4 0,-4-4 432,-1 0 0,-6-7 0,4 4 0</inkml:trace>
  <inkml:trace contextRef="#ctx0" brushRef="#br0">8673 16790 8273,'14'0'540,"7"0"-286,3 0 0,1 1-137,-1 4 0,4-4 312,1 4 0,-1 3 182,5 2 1,-3 2-223,-1 2 0,-1 1 87,0-1 0,-1 6-336,-3 4 1,1 5 113,-6 4 0,-1 5-220,-9 9 0,-3 5 69,-6 10 1,-3 9-253,-1-31 0,-1 0 0,-2 3 0,-2 0-34,-4 2 1,-2 0 0,-2 1-1,-1 1-529,-1 3 1,0-1 0,-2-1 0,-1-1 711,-1 1 0,-1-1 0,-1 0 0,-1-1 0,-2 2 0,-1-1 0,1-2 0,0 0 0,-1-2 0</inkml:trace>
  <inkml:trace contextRef="#ctx0" brushRef="#br1">18796 13520 7491,'0'8'239,"0"-2"-58,0-6 865,0 0-972,-6 6 62,4-4-94,-4 4 1,6 1 0,0-4 38,0 6-53,-6-6 0,4 5 129,-3-3-31,-2-3 68,-1 4-124,-7 0-21,8-4 0,-6 4 326,3-6-283,-2 6-44,-2 2 0,-2 2 30,-3-1 1,1 1-47,-5 4 1,-1 0-5,-4 0 1,-1-1 56,1-3 1,-1 1-17,1-7 0,-1 6 1,1-5-6,0-1-24,-1-4 0,1 5-113,-1 0 122,1-1-37,-1-4 0,-1 0 8,-3 0 1,-2-1-31,-2-4 1,-6 2-8,0-6 0,-1-1 23,-8-4 0,6-2-18,-1-3 0,-2-3-131,1-6-510,1-1 582,4 1 0,-1-1-375,-3 1 392,-4-1 76,-12-5 0,-7 4 28,33 13 0,-1 0 1,-1 0-1,2 0-20,-34-16 1,4-2 12,1 2 1,0 3-53,-6-4 0,34 16 1,-1 0 11,-1-1 1,-1 0-1,0-2 1,0 0 23,1-3 1,0 0 0,3 1-1,1-1-8,2-4 0,2-1 0,1 0 0,0-1-218,-2-2 1,0-2 0,2 0 0,0 0 186,-2 3 1,0 1 0,0-4-1,-1 1-5,-1 2 1,-1 1 0,1-4 0,1 0 9,0 1 1,2-1-1,2 0 1,1-1-1,2-1 0,2 1 0,1 1 0,1 0 5,-3-2 1,-1 1 0,2 3-1,-2 1-1,-1-5 1,-1 0 0,-1 6 0,-1 0 92,0 2 0,0 0-91,0-1 0,1 1 1,-21-23 1,2-4 54,6 3 1,6 3-88,-1 6 1,4 1 56,-3-1 1,3 7 19,-4 2-1,5 4 14,-5 2 0,5 1 14,-5 3 1,2-1 91,-2 6 1,3-5 580,7 5-678,6 1 1,-5 3 0,11 1 419,-3 0 0,3 0-406,2-1 1,0 3 50,0 2 1,1-2 42,4 2 9,-4 4-102,5-7-26,-6 12 87,6-6-228,2 7 1,4 0-540,-3 0 459,4 0 0,-6 7-11,7 2 0,0 5 84,0 5 37,0 3-17,0 13 0,-6 2-79,-3 5 1,-4 9-268,-1 6-895,-7-1 649,5 14 285,-4-12 24,6 12 1,4-18-619,1 0 494,5-19 108,-2-6 1,8-14-42,2-4 0,0-10 203,5-13 1,1-13 208,4-11 0,0-10 0,0-2 0</inkml:trace>
  <inkml:trace contextRef="#ctx0" brushRef="#br1">14474 11259 8018,'2'-33'-66,"2"0"1,-2 6-14,3 8 1,-2 5 313,2 5 161,-4-4-138,12 11 1,-5-2 97,6 8 1,0 0 198,0 5-291,7-6 0,3 3 78,9-6-308,3 0-13,7 0 95,6-6 0,0-3-53,3-10 0,-3 3-166,-6-3 1,-7 5-1024,-3 4 1126,-9 4 0,3 0 0,-5-2 0</inkml:trace>
  <inkml:trace contextRef="#ctx0" brushRef="#br1">13123 10705 8122,'-7'0'-1043,"-6"6"1043,11-4 751,-4 10-301,0-10-10,4 11-241,-4-12 0,4 6 34,-3-7-120,4 0 1,-5-2-21,6-3 1,0-4-159,0-10 1,0-3 117,0-7 0,1-1-19,4-3 1,3-3-233,6-7 130,0-6 0,0-1-193,1-7 0,-1 1-81,0 4 291,0-3 0,1 6-128,-1-3 1,-2 5 162,-2 9 1,1 3 99,-6 6 0,-1 3-79,-4 2 1,2 8 21,3 7 201,-4 6-226,6-4 1,-7 9 61,0 3 1,0 2-30,0 8 0,4 5 125,1 4 0,1 4-77,-1 5 0,-2-3-10,7 4 0,-5 0-34,4 0 0,-4-8-118,4-7 88,-6 3-36,10-6-7,-11-1 57,4-9 0,-1-8-119,-1-2 1,1-9 95,-5-6 0,0-6-148,0 1 0,5-3 134,0-1 0,4-7-201,-4-3 0,1-3-16,-1-2 0,-4-4 87,4 0 0,2 4 290,-3 5 0,1 13-91,-5 1 1,2 7 199,2 2-170,-2 7 1,6 5 174,-3 13 1,-4 7 22,4 16 1,1 5 13,-1 10 1,4-4-100,-4 3 1,1 1-15,-1-6 0,3 3-990,6-12 0,1-5 416,-1-4 1,0-12-80,0 3 0,5-11 20,0 1 449,0-3 0,-5-15 0,0-3 0</inkml:trace>
  <inkml:trace contextRef="#ctx0" brushRef="#br1">13721 9909 8156,'7'14'-479,"0"0"0,-7 2 559,0 3 1,0 3 354,0 7 0,0-3-141,0-2 1,5 3-38,-1-3 1,3-4-135,-3-1 1,-1-9 108,7-6-234,-1-2-87,6-2 164,-7-6 1,3-9-54,-7-8 1,6-4-11,-5-2 0,4-4-214,-4 0 0,0 0 76,-5 4 1,0-2-79,0 2 0,-5 4-31,0 11 93,-6 0 1,-2 1 39,-6 4 1,0 2-17,5 7 1,-2 11-54,-3 4 1,4 8 84,-4 1 0,4-2-167,6 2 0,3-7 85,6 2 1,1-3 167,4-2 0,3-6 0,6-2 0</inkml:trace>
  <inkml:trace contextRef="#ctx0" brushRef="#br1">13991 9696 7228,'0'14'833,"0"0"1,0 7-614,0 2 1,0 4-8,0 2 1,0-1-35,0 0 0,-2 2-44,-3 4 1,4-9-119,-4 3 1,3-7-77,2 3 0,0-7 70,0 2 0,0-8-278,0-2 66,0-5-2,0 2-23,0-6 0,-4-6-107,-1-4 178,0-3 0,5-9-127,0-6 0,0-2 34,0-8 1,0 0 39,0-5 0,7 2 62,2 3 1,-1-1 220,1 6 1,1 6-203,4 8 464,0 3 1,1 8-177,-1 4 0,0 4-107,0 4 1,0 10 509,1 10 0,-6 3-174,1 1 1,-7 1-49,2-1 1,-4-1-152,-1-3 0,0 3-138,0-4 0,-1-2 145,-4-2 1,2-5-145,-7-4-130,7-4-162,-10-6 1,12-8-39,-4-6 0,3-7-255,2-7 0,0-7-39,0-3 1,0 2 218,0-2 1,0 6 252,0-1 0,5 8-125,0 1 1,0 12 118,-5-3 134,6 11 0,0-1 227,4 10 0,1 9-6,-6 10 1,4 2 166,-4 3 0,0 6-143,-5 2 1,4 0-57,1 1 0,1-7-233,-1 2 0,-2-9 94,7-5 1,-1-3-698,5-2 1,-4-6 66,-1-3 1,-4-4 549,5-1 0,-1-12 0,5-4 0</inkml:trace>
  <inkml:trace contextRef="#ctx0" brushRef="#br1">14303 9710 8156,'10'9'0,"-1"1"2,-5-7 210,8 10 0,-4-12-48,6 4 0,1-4 78,-1-1 1,0-6-7,0-3-148,-6-4 0,5-3 19,-4-3 1,-1 3-211,2-2 0,-6-3 231,6 2 0,-7 0 222,2 5-411,-4 0 0,-2-1-468,-4 1 14,-3 6 0,-11-3 272,0 7 0,0-1-32,5 5 0,0 0 177,0 0 0,-1 0 170,1 0 1,5 0 277,-1 0-64,7 6 63,-3 2 0,6 11-120,0 0 0,0 6 1,0-1 0,0 3-52,0 1 1,1 2 2,4 3 1,1-3-11,4 4 0,2-6-339,-2-4 0,3-4 6,1-6-672,0-6 440,0-1 168,7-7-554,-12 0 500,17-13 0,-22 2-32,10-13 0,-4 1-60,-1-6 0,-2 5 200,-7 1 0,4 1 172,1-2 0,0-3 0,-11 5 0,-2-6 0</inkml:trace>
  <inkml:trace contextRef="#ctx0" brushRef="#br1">14503 9482 8156,'0'-8'-1250,"6"2"1695,-5 6 1,10 2-157,-6 2 0,2 4-6,-3 7 0,-2-1-103,3 0 0,-2 0 10,2 0 0,-4 1 106,4-1-155,-4 6 1,-1-4-85,0 3 0,0-3 212,0-2-209,0 0 1,0 5-144,0 0 1,-4 0-123,-1-5-430,0 1-84,5-7 362,0-2 190,0-6 1,0-13-251,0-6 205,0-6 0,0-3-236,0-1 185,7-6 1,-4 5 103,6-3 0,-4-2 18,4 2 1,1 2 158,4 7 0,-4-1 15,-1 6 1,-1 0 156,1 5-117,4-1 1,-5 8 158,6 2 1,-4 3 291,-1 2 1,-1 2 72,1 3 1,3 4-193,-8 10 0,6 3-13,-6 6 0,1 1-145,-5-1 1,2 6-459,3-1 1,-2 0 10,6-5 1,-4-4-544,4 0 743,1-7 0,10 4 0,3-7 0</inkml:trace>
  <inkml:trace contextRef="#ctx0" brushRef="#br1">14815 9283 8021,'-6'-8'-829,"4"-4"618,-4 4 0,12-5 636,4 4-120,3-4-135,7 12 1,-3-10-67,7 6 1,0-6-25,4 1 1,2 2-11,3-1 1,-3-1-56,4-4 1,-11 0-272,-4 0 64,3 0 1,-6 6-655,3 3 846,-9-3 0,-4 6 0,-6-4 0</inkml:trace>
  <inkml:trace contextRef="#ctx0" brushRef="#br1">15000 9042 8026,'-8'0'1,"2"0"0,6 1 161,0 4 0,0 3 67,0 6 1,0 7 38,0 2 1,0 10-47,0 5 1,0 3 14,0 2 0,0-5 6,0 0 1,0-2-15,0 2 1,2 0-417,2-9 1,-1 1 146,7-12-137,-7 1 0,10-11-200,-4-3 0,4-3 121,1-2 0,-3-2-199,3-3 0,-7-7-510,7-7 621,-3-7 0,-2 0 53,1-8 1,-2 1 290,1 5 0,-2-5 0,-7-1 0,6 1 0,2 5 0</inkml:trace>
  <inkml:trace contextRef="#ctx0" brushRef="#br1">15171 9084 8026,'0'-8'-974,"0"2"1464,0 6 1,0 6-91,0 4 0,-2 9-196,-3 5 1,4 2 12,-4 3 1,4-1-86,1 1 0,0-1-41,0 1 1,0-1-241,0 0 135,0-5 1,1 2-9,4-6 0,-2-2-12,7-7-446,-7 2 340,9-10 0,-5-2-43,2-10 0,2-7 64,-6-2 1,6-6-169,-2 1 0,-1-8-170,2-1 369,-7 0 1,5 3-322,-3-3 323,-4 3 0,10-3 6,-6 9 1,0-1-19,-5 6 0,4 0 23,1 5 297,0 6-128,-5-5 130,0 12 1,5-4 62,-1 10-162,1 2-1,0 8-1,0-1 131,-1 0-78,-4 7 0,5-6-55,0 4 0,0 2 111,-5-2-364,6 0 1,-5-5-621,4 0 475,3 0 1,-5-1-482,7-3 297,-7-4 461,10-6 0,-12 0 0,5-6 0,-6-2 0</inkml:trace>
  <inkml:trace contextRef="#ctx0" brushRef="#br1">15427 8942 7361,'8'6'43,"-1"2"209,-2 7-93,-3-1 1,6 0 193,-4 0 0,-2 2-63,3 3-147,-4-3 1,1 6-22,3-3 0,-4-3 120,4 3-163,-3 3 0,-2-7-67,0 4 0,0-3 9,0-2 1,0 1-376,0-1 230,0 0-219,0-6-221,0-2 0,0-23 215,0-7 1,1-12-110,4-2 1,-2 2 159,7-2 0,-3 5 298,3-5 0,3 6 0,-4-1 0,2 9 0,-1 5 0,2 3 140,-2 2 36,2 6 0,3 4 682,-1 8-681,-6 4 0,0 11 794,-4 0-471,-2 6-173,4-9 0,-6 11 65,0-3 0,5-2-158,0 2 1,-1-2-45,-4 1 1,0 0 42,0-5-453,0-2-336,0 5 419,0-13 1,-1-4-712,-4-8 584,3-4 1,-4-8 14,6-3 1,0-3-97,0-6 0,2-6 31,2 1 0,-2 2-59,3 7 1,-2-1 185,2 6 0,-4 0 291,4 4 272,3 1-302,0 6 0,1 2 683,1 6-528,-7 0 1,5 11-2,-3 3 1,-4 5 109,4 0 0,1 3 9,-1 7 1,4-6 175,-4 1 1,5-5-279,-6 5 1,7-7-188,-1 2 1,3-5-1344,1-4 635,0 2 341,0-10 309,7 4 0,-5-6 0,4 0 0</inkml:trace>
  <inkml:trace contextRef="#ctx0" brushRef="#br1">15939 8331 8153,'0'-29'0,"0"6"-140,0-1 1,0 7-141,0-2 1,0 3 439,0 2 273,0 6 1,4 3-333,1 10-106,6 3 0,-9 12 14,2 4 0,-2 3 121,-2 1 1,0 5-157,0 1 0,0 0 143,0-1 0,0-4-345,0-1 0,0 1 63,0-6 0,0-2-655,0-2 820,0-10 0,0 4 0,0-5 0</inkml:trace>
  <inkml:trace contextRef="#ctx0" brushRef="#br1">15995 8288 8153,'15'-14'0,"0"0"-735,4 0 1,-3 4 344,3 1 0,-3 1 589,-2-2 1,0-1-3,1 6-495,-8 1 146,0 4 93,-7 6 1,-7 3-18,-2 10 1,-8-3 75,-2 3 0,0 2 0,4-2 0,1-2 0,0-7 0,6 2-8,3-2 8,4-4 384,1 0 0,6-6-127,4 0 0,4-6-306,5-4 0,-2-4-12,7-5 0,-5 2-226,5-7 287,-7 1 0,10-6 0,-5 1 0</inkml:trace>
  <inkml:trace contextRef="#ctx0" brushRef="#br1">16194 7847 8153,'10'0'-309,"-1"0"349,-5 0 1,7 8 52,-7 7 0,3 0 23,-3 9 0,-2 5 40,3 4 0,-4 5-130,-1-5 0,0 5 86,0-5 1,0 0-287,0-5 0,0-1 127,0-3 1,0 1-459,0-6 1,0 0 39,0-5 465,0-6 0,0 5 0,0-5 0</inkml:trace>
  <inkml:trace contextRef="#ctx0" brushRef="#br1">16237 8046 8153,'14'-20'0,"-1"4"-193,-4-3 0,4 8-242,-3 2 0,-3 4 556,3-5 1,-5 7 104,4-1-371,-6 2 0,4 4 116,-7 2 0,0 4-81,0 6 0,-7 5 67,-2 0 1,-2 5 36,1-5 1,-2 5 43,2-5 1,4 0-16,1-5 0,-1 0 229,1 0-199,0-6 0,12-2 62,2-6 1,4 0-68,1 0 1,0-1-33,0-4 1,1-3-35,-1-6 1,0 0-374,0 0 128,0 6 263,-6 1 0,-1 7 0,-7 0 0</inkml:trace>
  <inkml:trace contextRef="#ctx0" brushRef="#br1">16081 8373 8153,'14'7'53,"0"2"0,-4 4 161,-1 1 1,-1 5-13,1 0 0,3 11 161,-8-2-576,7 4 227,-9-3 1,6-6-216,-3 1 0,-4-2 149,4 2 0,-2-4-32,2-6 0,-4-4 10,4-1-146,-3-5-642,4 2 178,-4-6 460,4-6 0,-6-7-20,0-6 0,0-6 244,0 1 0,0-3 17,0-1 1,1-5-18,4-1 0,-3 6-40,3 4 0,2 1 40,3-6 0,-2 5 223,1 1 0,-1 5 47,2-1 1,2 4 69,-2 0 0,-2 1-57,1 0-49,1 6-228,4 2 0,-5 6 111,1 0 1,-7 6-229,2 4 0,-4 2 98,-1 2 1,5 7-87,0 3 0,-1 2 24,-4 3 0,0-1-94,0 1 1,-4-1 77,-1 1 0,0-1-156,5 1 0,-4-6 66,-1 1 0,-2-7 2,3 2 179,2-3 0,-10-2 0,4 0 0</inkml:trace>
  <inkml:trace contextRef="#ctx0" brushRef="#br1">16180 8530 7414,'14'-5'105,"1"0"1,0 1 173,4 4 0,-1-7-318,5-2 1,-5-4 88,1-1 0,-3 1 60,-2 4 0,0-4 85,0 4 0,-6 2-1302,-2 1 820,-6 6 1,-6 6-30,-3 4 0,-4 4 47,-1 5 1,-2-2 268,-3 7 0,3-5 68,-3 5 1,4-7-57,0 2 1,6-5 589,-1-4-241,7 2-165,-3-10 0,12 3-118,4-10 0,7-3-123,2-6 0,5 0 97,-5 0 0,0-1-108,-5 1 1,0 5-263,0-1 74,-6 7 79,-2-3 1,-6 7 53,0 4 1,-3 9-24,-6 10 1,-1 4 60,-9 5 1,-3 4 20,-1 5 1,-4 0 15,-2-5 0,1 3 16,-1-7 0,1 0 154,0-4 1,1-7-105,3-3 0,8-5 406,7-5-278,6-2 1,3-7 80,9 0 1,12-11-35,7-3 1,5-10-142,5 0 1,3-1-17,-3 1 1,2-7-13,-2 2 1,3-4-173,-3 0 1,-2 3-47,2-3 1,-8 9-621,-2 5 337,-6 3 465,-14 2 0,-14 12 0,-10 4 0</inkml:trace>
  <inkml:trace contextRef="#ctx0" brushRef="#br1">16237 8715 8153,'10'0'-226,"-1"0"1,-4 1-283,4 4 1,-6 3 557,2 6 0,-3 5 10,-2 0 0,0 6-127,0-1 0,-2 3 104,-3 1 0,-1-4-71,-3 0 0,-2-7 59,6 2 0,-1-3-40,1-2-145,3-6-93,-4-2 0,6-14 253,0-6 0,6-6 0,2-9 0</inkml:trace>
  <inkml:trace contextRef="#ctx0" brushRef="#br1">16322 8601 8153,'10'-21'-9,"-1"7"207,-5 6 0,7 16 44,-7 6 0,3 7-111,-3 7 0,-2 1 141,3-1 0,1 2-114,-1 3 1,1-3 82,-1 4 1,-4 0-327,4 0 1,1-1-189,-1-5 0,5-4-218,-6 0 1,6-7-709,-5 2 602,6-3 284,-10-8 1,6-4 64,-7-8 0,0-4 248,0-7 0,-7-5 0,-1-2 0</inkml:trace>
  <inkml:trace contextRef="#ctx0" brushRef="#br1">16436 8189 8153,'14'0'-426,"1"0"0,-6 1 516,1 4 0,-3-2 346,3 7 1,3-1-332,-4 5 13,-3 1 1,5-6-71,-6 0 0,0 3-192,-5 6 0,0-2 79,0 3 1,-2-1-141,-2 1 1,-3-4-165,-2 4 81,-4-3 199,5-2-297,0 1 40,-4-8 136,10 0 322,-4-7-166,12 0 242,2 0 1,6 0 38,0 0 1,-4 5 27,-1-1 1,-4 7-19,5-1 0,-6 7-94,6 2 1,-7 6 120,2-1 1,-4 1-76,-1-1 1,0 3-180,0-3 1,0 1 141,0-1 1,0-2-686,0-3-137,0-4-498,0 6 412,0-7 756,0-6 0,-6-8 0,-2-8 0</inkml:trace>
  <inkml:trace contextRef="#ctx0" brushRef="#br1">16593 8260 8153,'20'-14'-678,"4"-1"0,-2 1 297,2 0 1,-5-5 612,4 0 1,-5-5-24,1 5-324,-4-6-492,0 9 607,-8 2 0,-7 8 0,-9 6 0,-10 0 0,-3 6 0,-6 2 0</inkml:trace>
  <inkml:trace contextRef="#ctx0" brushRef="#br1">16678 8103 8153,'-13'15'-341,"4"-1"1,1 5 301,3 0 1,4 1 102,-4-1 0,3 2 220,2 2 0,0 4 167,0-3 1,0 3-347,0 1 1,0-4 137,0 0 0,0-7-246,0 2 0,0-3 87,0-2 1,0-5-57,0 1 96,0-7 0,2 3-245,3-6 57,-4 0-59,5 0 0,1-6 118,2-3 1,4-4-119,1-1 0,0 0 88,1-1 1,3 1-117,1 0 1,0 0 85,-4-1 0,-1 6-59,0 0 1,0 1 9,0-2-20,-6 4 242,5 6-141,-11 0 0,2 8 39,-8 6 1,-4 2 13,-7 7 1,0 3 15,-4 7 1,1-2 17,-5 7 1,5-6 34,-1 1 1,4 2 135,0-2 0,1 0 99,0-4-170,6-7 0,2-2 1,6-5-88,0-8 0,6 4-99,3-6 0,4-2 111,1-7 1,2-4-141,3-6 0,-2-5 24,7 0-137,-7-7 0,4 6-313,-7-4 0,0-1-835,1 6 860,-7 0 0,-1 6 462,-2 4 0,-3-10 0,4 3 0</inkml:trace>
  <inkml:trace contextRef="#ctx0" brushRef="#br1">16891 8473 8284,'6'8'427,"-4"-2"0,6 1-121,-3 2 1,1 4-56,3 1 1,4 6 14,-3 4 1,-3 0-267,3 4 0,-1 4 0,6 10 0</inkml:trace>
  <inkml:trace contextRef="#ctx0" brushRef="#br1">17502 17131 7876,'0'-8'-197,"-6"2"-60,5 6 0,-7 7 128,3 8 111,3 5 0,-4 9 246,6-1 0,-2 5 371,-2 0 1,2 7-321,-3-2 0,-1 3-144,1 2 0,-6-6-127,2 1 0,-4-1 114,-1 1 1,-2-4-183,-3-5 1,-3-6-55,-6 1 0,-2-11-113,-4 1 1,3-9 150,-7 0 0,6-5-93,-1-5 0,5-5 91,4-9 0,-1-4-145,6-11 1,1 0-9,9-4 1,-2-8 98,6 3 0,0 2 116,5 3 0,7 8-4,2 2 1,5 6 142,5 8 1,-1 6-83,5 3 1,7 5 83,8 5 1,3 4-16,2 10 1,-5 3 202,0 7 1,-6-1-35,1 1 1,-5-1-109,-4 0 0,-2 4-200,-3-4 1,-3 4-6,3-8 1,-8-4-225,-2-1 1,-4-5-141,4-4 100,-5-4 0,3-7 298,-2-4 0,-3-9 0,4-8 0</inkml:trace>
  <inkml:trace contextRef="#ctx0" brushRef="#br1">17645 17088 7876,'0'11'0,"0"3"0,0-1 0,0 11 0,0 1-95,0 8 0,0 4 95,0 5 0,1 1 1063,4-1 0,-2 1-462,7 0 0,-6-2-350,6-3 0,-1 0-133,6-10 1,-1-4-218,0-15 1,5-2 128,0-7 1,0-4-118,-5-5 1,0-8-109,0-17 0,1-2 106,-1-7 0,-1 1-82,-4-1 0,2 2-12,-6 3 0,4-1-63,-4 5 1,0 1-242,-5 5 98,0 6 0,-2 8-25,-3 9 1,2 5-138,-6 5 0,-1 4 551,-4 10 0,0 9 0,0 9 0</inkml:trace>
  <inkml:trace contextRef="#ctx0" brushRef="#br1">17915 17500 7876,'14'0'35,"0"0"158,0 0 0,1 0 325,-1 0 1,2-6-325,3-3 0,-4-4-355,4-1 1,2 0-305,-2-1-155,0 1 0,-7 0-115,-2 0 402,-4-1-38,1 8 371,-6-6 0,5-1 0,-6-8 0</inkml:trace>
  <inkml:trace contextRef="#ctx0" brushRef="#br1">18071 17287 7876,'-12'2'29,"2"2"1,-1 6 197,6 9 1,-1-2 381,1 7-134,4 0-243,-6 4 0,7 7 173,0 3 1,0 1-200,0-1 1,0-1-49,0-4 0,7-5-8,2 1 0,4-7-117,1-8 1,0-1-1104,0-4 493,1-3 275,-1-6-718,0 0 1,-1-6 1019,-4-3 0,4-10 0,-5-4 0</inkml:trace>
  <inkml:trace contextRef="#ctx0" brushRef="#br1">18128 17472 7876,'10'0'100,"-1"0"1,0 0 58,6 0 1,1 0 295,2 0 0,0 0-335,6 0 1,-2-5-226,1 1 0,4-6-312,-3 5 0,-2-4 221,2 4 1,-7-1-540,2 1 373,-9 3-146,-4-4-83,-6 6 591,0 0 0,0-6 0,0-2 0</inkml:trace>
  <inkml:trace contextRef="#ctx0" brushRef="#br1">18540 17159 7752,'-8'7'343,"4"2"0,2 4 95,2 1 1,0 6-175,0 4 1,0 3-58,0 1 0,0 1 27,0-1 0,0 7-130,0 3 0,2 1-173,2-1 0,0 2-71,5-7 1,-4 0-418,4-4 1,-6-7-1070,2-3 1626,-3-4 0,4 0 0,2-1 0</inkml:trace>
  <inkml:trace contextRef="#ctx0" brushRef="#br1">18811 17145 8228,'20'-8'710,"4"3"1,4-3-681,5-1-20,4-4 0,10-1-105,0 0 1,-1 0-108,-8-1 1,2 3-130,-7 2 1,-2-1 46,-7 7 1,-3-1-195,-7 5 0,-5 0-176,1 0 654,-7 0 0,-3 6 0,-8 2 0</inkml:trace>
  <inkml:trace contextRef="#ctx0" brushRef="#br1">18981 16832 7876,'10'0'9,"-1"0"1,-4 2 72,4 3 1,-4 4 192,5 10 1,-1 5 42,5 9 0,-4 3-74,-1 7 0,-4-1 27,4 1 1,-5 1-93,0 4 1,-2-4-69,-2 3 0,0-7-322,0-2 0,5-7-96,-1 3 0,6-9-320,-5-1 1,6-9 333,-2 0 1,-1-8-441,1-7 733,1 0 0,10-12 0,3-4 0</inkml:trace>
  <inkml:trace contextRef="#ctx0" brushRef="#br1">19422 16633 7876,'0'14'-111,"0"1"1,0 0 333,0 4 1,5 4 399,-1 5 0,1 7-195,-5 3 0,0 4-157,0 6 0,0-4-217,0 3 0,5-7 24,0-2 0,-1-4-45,-4 0 0,0-3-104,0-12-230,7 0 1,-4-11 224,6-3 0,-6-4 0,8-12-537,-6-3 0,5-10 228,-6 1 0,6-6 78,-5-4 0,6-2 96,-2-3 1,4-1 7,1 6 0,-1-4 104,-4 9 0,4-2 210,-4 11-50,4 0 208,1 11 0,-1 3 121,-4 10 1,-2 9-177,-7 10 1,4 3 91,1 1 0,0 12-102,-5 2 0,5 4 143,-1-3 1,6 0-230,-6-1 0,8 6-118,-3-1 1,4 5 31,1-4 1,-1 5-219,-4-1 1,2 2-127,-6-2 0,4-4 137,-4-11 0,1 1 86,-1-9 1,-3 1 51,2-11 0,-4 0-16,-4-5 0,-4-1-107,-6-4 1,-2-1-134,-3-3 0,-3-4-38,-7 4 1,-4-8-627,0-2 957,-7-6 0,4-3 0,-7-8 0</inkml:trace>
  <inkml:trace contextRef="#ctx0" brushRef="#br1">19934 16875 7876,'-8'0'-1030,"1"0"1616,7 0-27,0 0-401,0-6 0,5 2-71,0-5 0,6-1-137,-1-4 0,2 0 100,2 0 1,5-5-111,0 0 0,0 0 32,-5 5 46,7 0 47,-5-1-171,4 7 53,-5 2 1,-8 12 26,-2 4 0,-3 4 5,-2 5 0,0-2 72,0 7 1,0 6 8,0 8 0,0 5 185,0 4 1,0-1-17,0 6 0,0-6-16,0 1 1,0 2-70,0-1 0,0-6 96,0-4 1,5-6-135,-1 1 1,1-8-155,-5-1 1,2-8-46,2-2-36,-2 0 188,4-12 1,-6 2 218,0-8-198,-6 2-87,-2-17 1,-1 8-118,-1-13 0,-4 1 60,-5-6 0,0-4-118,5 0 1,-2-7 77,-3 3 1,2-5-166,-7 0 0,6-2-333,0-4 288,2 10 125,1-3 1,3 14-184,2 4 159,4 2-172,0 7-1,4 6 1,2 3 385,10 10 0,2 9 0,2 8 0</inkml:trace>
  <inkml:trace contextRef="#ctx0" brushRef="#br1">20374 17188 8296,'-1'19'472,"-4"0"1,4 1-347,-4-1 88,3-3-54,2 11 1,0-10-95,0 7 0,0-7 55,0 2 0,0-3-43,0-2 0,0 0 130,0 1 123,0-8-1160,0 6-392,0-11 1221,7 4 0,-6-12 0,5-2 0</inkml:trace>
  <inkml:trace contextRef="#ctx0" brushRef="#br3">19479 14671 7164,'-8'-9'493,"3"-1"0,4 6-267,1-6 0,1 2-53,4-1 1,3-4-5,6 4-34,0 2 0,7-4-16,2 7 1,4-1-129,2 5 0,4 0-69,0 0 0,7 0 133,-3 0 1,0 1-166,1 4 0,-5-2 19,5 7 1,-7-1 50,3 5 0,-4 1-27,-2-1 0,0 5-12,1 0 1,-1 5 123,1-6 1,6 8 19,2-3 0,0 4 150,1 2-307,0-1 112,-2 1 0,-1 5 30,-7 4 1,1-1 17,-1 0 0,-1 1 11,-3 5 1,2 4 47,-2 1 0,-2-1-6,2-4 1,-5 0 13,5-1 0,-2 1 146,1-1 0,4 1-77,-3 0-623,3-1 512,8 7 1,-4 0-145,7 3 1,-6-1 75,1-4 0,-3-2 10,-2 2 1,1-7-27,-1-3 1,1-5-25,-1 1 0,-4-8-36,-1-1 0,-4-6-9,5 0 0,-7-2 35,2-1 0,-3-1 286,-2 0 0,1-5-289,-1 1-333,0-7-657,0 10 491,-6-5 1,3 1-269,-6 1 0,-2-6 795,-8 6 0,-3-7 0,-6 3 0</inkml:trace>
  <inkml:trace contextRef="#ctx0" brushRef="#br3">21185 16249 8356,'0'8'1110,"-6"-1"-652,4-7 0,-3 1 16,10 4 1,3-4-6,6 4 1,2 2-69,3-3 1,3 7-98,6-1 1,1 2 116,-1 3 1,5-1-220,1 0 0,4 0 0,-5 1 1,-2-6 111,-7 0 1,1-5-215,-6 0 1,0-4-111,-5-4 97,-6-11-95,5-7 0,-11-9-174,2-7 0,-2-2-173,-2-12 1,0 0-476,0-5 1,-2 0 125,-2 0 0,2 1-546,-3-1 0,-1 8-392,1 6 1642,0 7 0,-1 7 0,-2 1 0</inkml:trace>
  <inkml:trace contextRef="#ctx0" brushRef="#br3">22436 16207 7894,'-5'-14'-45,"1"-1"199,-1 1-38,-1 6 0,4-4 125,-3 2 171,4 4-65,1-1 0,4 9-141,1 3 1,0 3-30,-5 6 1,5 6-7,-1 4 1,1 5 22,-5 4 0,0 0-148,0 10-91,0-4 171,-6 10 1,4-11-23,-3 0-149,-2 0 53,5-2 0,-9 4-145,6-7 0,-1 0 20,1-5 0,3-6-559,-2-3 361,2-3 0,2-10-139,0-6 1,0-12-212,0-12 282,6-15 116,-4-6 0,9-13-428,-6-4-916,6 4 1585,-9-12 0,5 14-23,-2-1 0,-3 8 152,2 11 1,-2 5 45,-2 9 1,2 5 205,2 10 47,-2-4 0,9 18 144,-6-1-219,6 14 445,-10 4 0,12 11 122,-4 0-361,4 13-199,1-8 0,1 11 154,-1-6 1,0 2-172,0-2 1,0 1-62,1-11 1,-1-1-75,0-8 0,0-5-110,1-10 0,0-3 35,4-6 1,-3-1 87,3-4 0,2-11-281,-2-12 1,4-7-198,-4-8 0,0-5-180,-5-5 1,1-2 58,-1-2 0,-5 7-343,1 2 1,-7 10 296,2 5 1,1 10-650,-1 4 492,-1 3 1,-4 9 606,0 7 0,-6 13 0,-2 9 0</inkml:trace>
  <inkml:trace contextRef="#ctx0" brushRef="#br3">22962 16491 7923,'14'0'83,"1"-5"-56,-1 1 0,0-3-2,0 3 0,0 0 733,1-5 0,-1-1-239,0-4 1,0 5-578,0-1 1,-6-6 81,5 1 0,-5-11-373,6 7 175,-6-6 21,-2 9 1,-6-6-128,0 3 0,0 3 105,0-2 1,-1 3 37,-4 6 0,-3 3 47,-6 6 0,0 0 46,-1 0 1,6 1 269,0 4 0,-1 4 51,-4 10 1,6-1 299,3 5-416,4 1 22,1 4 0,0 6 68,0-1 0,0 2-123,0-2 0,1-3-110,4 3 0,-2-8-51,7-1 1,-1-7-364,5 2 1,2-8-426,3-1 0,2-7 379,2 2 0,4-10-768,-3-5 1210,3-9 0,1-3 0,1-6 0</inkml:trace>
  <inkml:trace contextRef="#ctx0" brushRef="#br3">23474 16136 7923,'-6'9'644,"-4"1"1,-3-1-336,-1 5 0,0 2 32,0 3 1,0 2-187,-1 2 0,3-1-164,2-3 0,4-3-449,6 3 316,0-3 185,0-8 0,6 3-633,4-6 339,9-1 142,3-4 1,2 0-145,-1 0 1,-4 2 28,5 3 1,-7-4-380,2 4 461,-3 3 1,-7 0 218,1 6 0,-7 0 308,2 0 1,-5-4-189,-5-1 0,-1 1 244,-4 4-255,-2-6-31,4 5 1,-8-6 122,-3 8 1,3-6-246,-3 1 0,3-6-256,2 6 0,0-7-464,0 2 687,0-4 0,-1-13 0,1-4 0</inkml:trace>
  <inkml:trace contextRef="#ctx0" brushRef="#br3">23502 16278 7923,'15'-14'268,"-1"-1"1,2 1 129,3 0 0,-2 0 182,7 0 1,-5-1-466,4 1 0,-5 0-430,1 0 0,1 1 12,-1 4 1,-2 1-813,-7 3 329,3 3 555,-12-4 0,6 8 231,-7 2 0,-7 4 0,-1 6 0</inkml:trace>
  <inkml:trace contextRef="#ctx0" brushRef="#br3">23659 16036 8318,'0'21'957,"0"2"1,0 6-550,0 4 0,-2-1-116,-3 5 0,4 1-59,-4 5 0,4-5-466,1 0 0,0-8-185,0-2 0,0-1-460,0-8 1,1-2 877,4-7 0,3-4 0,6-6 0</inkml:trace>
  <inkml:trace contextRef="#ctx0" brushRef="#br3">23829 16349 7923,'15'-14'103,"-3"4"9,-2 1 1,2 1 90,-2-2 0,2-2 220,3 2 1,-1 2-537,0-1 91,0-1 1,-1-4-346,-4 0 0,-1 1 122,-3 4 1,-3-4-15,2 4 0,-4-2 136,-4 1 1,-4-1-8,-6 6 1,-1-4 12,1 4 0,-2 0 10,-3 5 1,4 0 373,-4 0 0,3 7-147,2 2 1,1 10 578,3 5 1,-1-2-154,7 2 0,-1 1 6,5 8 1,0-3-214,0 3 0,0-4 36,0-6 0,6 3-616,4-7 1,2-2 229,3-7 1,0-4-551,4-6 1,-3 0 322,3 0 1,2-8 97,-2-6 0,0-2-72,-5-8 0,0 4-265,0-9 477,-6 4 0,5-10 0,-5 7 0</inkml:trace>
  <inkml:trace contextRef="#ctx0" brushRef="#br3">24028 16050 7923,'8'7'176,"-3"2"1,-2 5 373,2 5 1,-3-1-201,2 5 0,3 1 43,-3 4 1,1 1-87,-5-1 0,0 1-150,0-1 1,0-4-124,0 0 1,5-7 334,0 2-303,-1-10-39,-4-2 0,0-9-271,0-3 0,5-9 79,0-9 1,0-4-103,-5-2 1,1 1 123,4-1 1,-2 1 51,6 0 1,1-1 151,4 1 1,0 6-69,1 3 0,-6-2 31,1 2 0,-1 5-509,5 4-766,0 7 193,1-3 1058,-1 12 0,0 2 0,0 6 0</inkml:trace>
  <inkml:trace contextRef="#ctx0" brushRef="#br3">24299 16136 8376,'-5'14'1019,"0"0"1,0 0-628,5 1 0,0 5-157,0 4 0,0-2 13,0 2 1,0 2-46,0 3 0,0 1-13,0-11-268,7 6 0,1-11-60,6 0-236,0-6 1,0-19 130,0-3 1,-4-14-67,-1-1 1,-1-4 62,2 0 0,-2 1-40,-4-6 1,-2 5 128,3-5 1,-4 7 8,-1-2 0,0 7 146,0 3-8,-6 5 111,-2-2 1,-5 13-170,4 7 0,-2 7 14,6 7 0,-4 2-537,4 3 265,0-4 136,5 6 0,0-7-409,0 0 240,0 1 359,7-7 0,-6 4 0,5-4 0</inkml:trace>
  <inkml:trace contextRef="#ctx0" brushRef="#br3">24512 16008 7923,'14'0'93,"0"0"0,0 0 253,1 0 1,-3 6 10,-2 3 0,2 6 172,-2 4 0,1-2-152,-2 7 0,3-1 13,-8 6 0,6-1-15,-6 1 0,6 4-129,-5 0 1,1 0 34,-1-4-62,-4-7-172,12-2 1,-10-12-95,7-3 1,-2-5 31,1-5 1,2-9-199,-6-10 1,4-4 73,-4-5 0,4-4-101,-4-5 0,6 1-841,-1 3 471,-4-3 343,0 4 1,-1-4-677,0 3 1,4-1 942,-4 6 0,6-7 0,-3 4 0</inkml:trace>
  <inkml:trace contextRef="#ctx0" brushRef="#br3">25621 16036 7995,'-7'-8'92,"6"0"-92,-4 4 0,2 2 411,-2-3-215,4 4 1,-6-1 83,7-3-62,0 4-401,0-12 0,0 5 87,0-6 0,5-6-90,0-4 1,6-3 7,-2-1 1,-1-2 112,2-4 1,-2 3-27,1-7 1,4 6-29,-4-1 1,2 9 42,-1 5 0,2 0 127,-2 5 0,-2-2 101,1 12 1,-4-1-56,5 5 0,-7 2 88,1 2 1,3 11 53,-3 8 1,1 6 144,-5 4 1,5 3-142,0 7 1,-1-2 21,-4-3 1,0 1-110,0-6 1,5-1-190,0-8 1,0-4-98,-5-6 99,6-6 10,-4-1 0,9-14-54,-7-2 0,6-10-170,-5-5 1,4-4 42,-4-5 1,4-4-190,-4-5 0,4-1 146,-4 0 1,6 2 6,-1 3 0,2 4 330,3 5 0,-3 7-92,-2 3 91,2 3 0,-5 10 163,2 6 1,2 13 224,-6 10 0,1 11-132,-1 3 0,-3 4 55,2 2 0,-2-5-320,-2 0 1,1-6-376,4 1 1,-2-5-146,7-4 0,-7-4 268,2-5 0,3-7-799,1-4 1,-3-4 9,-1-4 959,3-4 0,0-13 0,6-1 0</inkml:trace>
  <inkml:trace contextRef="#ctx0" brushRef="#br3">26118 15752 7995,'0'19'0,"0"0"0,2 4 0,3-4 0,-4 7 327,4-3 1,1-1 535,-1 2 0,5-6-483,-6 0 1,7-3-301,-1-6 1,3-3-176,1-6 0,0 0 88,0 0 0,2-7-312,3-8 0,-3 0 60,3-9 1,-4 0-136,0-4 1,-3-1 155,-2 1 0,-4 1 94,-6 3 0,-6 4 52,-4 6 0,-2 1-1,-3 3 0,0-1 80,-4 7 0,3-1-149,-3 5-38,-3 0 0,6 5 72,-3-1 1,10 3-568,4-3 285,3-2 410,2 11 0,7-12 0,1 6 0</inkml:trace>
  <inkml:trace contextRef="#ctx0" brushRef="#br3">26275 15766 7995,'22'0'-1413,"0"-2"1307,-3-2 1,-2 1 632,7-7 0,0-1-278,4-8 0,1 2-44,-1-7 1,1 5-124,-1-5 0,-4 5-214,-1-4 1,-5 5-347,1-1 1,-4 4 76,0 0-217,-7 1 618,-2 0 0,-6 0 0,0-1 0</inkml:trace>
  <inkml:trace contextRef="#ctx0" brushRef="#br3">26545 15453 7899,'0'10'-145,"0"-1"0,0 2 145,0 8 0,0 3 1129,0 7 1,0 1-285,0 3 0,0-1-670,0 5 1,0 0 6,0 1 0,-2 1-475,-2-6 0,2-4 88,-3-6 1,4-5-408,1 1 161,6-3 1,2-8-1530,6-4 1403,0-2 0,1-2 216,-1 0 1,-5-2 375,1-2 0,-5-3-15,4-2 0,-6-4 69,2 4 1,1-4 18,-1-1 1,4 0 68,-4-1 1,0-4 103,-5 0 0,0 0 101,0 5 0,5 0 186,-1 0-215,1 0 1,-5-1 35,0 1-86,6 6-339,-4 2 0,6 4 110,-3-2-66,-4 2 32,6-4 1,-7 4-301,0-3 247,6 4 0,-5-7-71,4 3 1,-3 2 44,-2-6 39,0 5 63,0-2 1,0 4 81,0-2 28,-7 2-144,6-4 8,-5 6-113,6 0-80,0 0 173,-7 0-26,6 6 76,-6-4 4,7 4 4,0-6 601,0 0-607,0 6 0,-4-2-130,-1 5 124,0 0 0,5 7-5,0 3 1,-5-3 48,1 3 1,-1-2 91,5 2 0,0-3-157,0 3 0,0-3 47,0-2-55,6 0 0,2-6 48,6-3 1,-4-3-136,-1-2 0,2 0 26,8 0 1,-3-7-159,3-2 0,-2-5-9,2-5 0,-3 3-203,3-3 0,2-2-38,-2 2 0,0 0-729,-5 5 1184,-6-6 0,4 4 0,-4-5 0</inkml:trace>
  <inkml:trace contextRef="#ctx0" brushRef="#br3">26986 15524 7166,'-2'13'269,"-3"-4"1,4 6 147,-4-1 1,-1 2-13,1 7 0,-1 1-107,1 4 1,3 1 116,-2-1 1,2 6-263,2-1 0,0-5 87,0-4 1,0-7-692,0 2 271,0-3 0,2-8-120,2-3 0,-2-10 190,3-5 0,1-9-130,-1-4 0,4-6-111,-4-4 0,4 2-130,-4-7 0,5 4 33,-6-3 0,6 5 71,-5-1 0,6 4 398,-2 6 0,-1 2-76,2 7 0,-3 0 558,3-1-179,3 8-69,-6 0 1,3 10 1,-1 7 0,-5-1 122,0 10 1,-2-1 12,-2 1 1,0-2-60,0 7 0,0-2-182,0 2 0,0 4 50,0 0 0,0 1 4,0 4 1,0-3-93,0-2 1,1 1-146,4-1 1,-3-6-192,3-3 1,1-8 222,-1-1 0,12-7 0,-1 3 0</inkml:trace>
  <inkml:trace contextRef="#ctx0" brushRef="#br3">27242 15553 7980,'-8'0'345,"1"0"1,9-5-272,3 0 0,3-6-137,6 2 0,6-5-6,4-5 1,-2 1-238,2-5 1,0 4-64,4-5 0,0 6-54,1 0 423,-7 2 0,-1 2 0,-7-1 0</inkml:trace>
  <inkml:trace contextRef="#ctx0" brushRef="#br3">27341 15368 7980,'-6'-8'222,"4"-5"-64,-4 12 8,6-12 0,-5 18 10,0 0 0,1 6-55,4 3 0,-2 11-202,-3 4 0,2 4 192,-6 0 0,6 3 48,-2 7 0,-1-5-105,1 0 1,0-2-63,5 2 1,0 0-131,0-10 1,0 2 20,0-11-207,6-6 153,2-7 1,5-7-195,-4-4 1,4-4-30,-3-10 0,-3-4 105,3-5 0,-1 1-50,6 3 0,-1-2 339,0 2 0,-6-3 0,5-8 0,-6-1 0</inkml:trace>
  <inkml:trace contextRef="#ctx0" brushRef="#br3">27483 15382 7980,'0'-8'64,"0"4"65,0 8 0,-1 4-85,-4 6 1,2 7 213,-7 3 1,6 2 185,-6 3 1,5 4-387,-4 0 1,6 0 69,-2-4 0,3-5-103,2-1 0,0-5 201,0 1-388,0-4 1,2-7 86,3-3 1,3-5-51,6-5 1,0-3-56,0-6 1,1-6-121,-1-4 1,0 2 23,0-2 0,-1 2-50,-4-2 0,4-1-20,-4 6 0,2 0 128,-1 5 1,1 0-94,-6-1 120,0 1 266,1 6 1,-5 4-163,4 8 0,-3 4 6,-2 6 0,0 2 907,0 3 0,1-1-402,4 5 1,-2-4-360,7 5 0,-6-7 58,6 2 0,-5 2-272,4-2 1,-4-5-395,4-5-415,1-5 958,4 2 0,0-12 0,0-2 0</inkml:trace>
  <inkml:trace contextRef="#ctx0" brushRef="#br3">27796 15254 7980,'5'19'0,"0"0"0,-1 6 225,-4-1 1,0 3 64,0 1 1,0 1 47,0-1 0,-1-1-128,-4-3 0,3 1 28,-2-6 1,-3 5-132,3-5 0,-3 3 78,3-8 1,2 3-37,-3-7 78,4-4-699,1 0 0,0-7 81,0-4 0,0-3-196,0-6 0,6-6 237,3-4 1,-1 2-98,2-2 1,-2 7 167,1-2 0,4-2-129,-4 2 481,4 0 1,1 7-58,0 2 1,-4 4 425,-1 6-145,-5 0 0,2 6 230,-6 4 0,0-1-174,0 5 1,0-3-15,0 8 1,0-3-152,0-2 1,0 1 13,0-1 1,-5-5-215,0 1 0,1-6 106,4 6-796,0-7-20,0 3 177,0-18 0,4-4 136,1-12 1,6-1-27,-1 1 1,-2-1 214,1 1 0,-4 1 220,4 3 0,-4 1 36,4 8-122,1-2 0,4 15 501,0-2 1,1 8-14,-1 6 0,-5 9 220,1 5 0,-7 7-303,2 2 0,-4 2 92,-1-2 0,0-1-573,0 6 1,-1-7 142,-4 2 0,-1-4 19,-4-5 0,-9 2 0,3-3 0</inkml:trace>
  <inkml:trace contextRef="#ctx0" brushRef="#br3">26687 15723 7993,'6'-12'161,"4"2"0,-2-2-94,1 2 0,1 2-7,4-1 0,-1 4-99,-4-4 1,4 5 210,-4 0-40,4-4-254,1 0 0,-6-2-16,-3 1-102,-4 6 191,-1-10 1,0 10-12,0-7 0,0 6-9,0-6 0,-1 7-9,-4-2 0,2-1 15,-7 1 0,6-1 28,-6 1 1,5 4 29,-4-4 1,4 2 35,-4-2 0,4 3 144,-5-2 1,6 4-126,-6 4 1,2 0 23,-1 5 0,-2 1 0,6 4 1,-4 0 122,4 0 1,0 0-111,5 1 0,-5 4-9,1 0 1,-1 1-747,5-1 668,6-3 0,2 4 0,6-5 0</inkml:trace>
  <inkml:trace contextRef="#ctx0" brushRef="#br1">23005 17685 7088,'-8'2'552,"3"3"-188,4-4-221,1 5 136,0-6 1914,0 0-2084,6 0 1,2 0-27,6 0 1,0 0-38,0 0 1,2-6-146,3-3 0,0-4-724,10-1 452,-4-7 209,16 5 0,-11-4-682,3 6 0,-3 1 844,-1 4 0,-1-4 0,0 5 0</inkml:trace>
  <inkml:trace contextRef="#ctx0" brushRef="#br1">23517 17173 7224,'0'15'371,"0"-1"1,0 5-65,0 0 1,0 6 8,0-1 0,0 3-199,0 1 1,0 0-132,0 1 0,0-5 55,0-1 0,0-4-188,0 5 0,0-7-108,0 2 0,0-8 8,0-1 103,0-7 0,0 2 58,0-10 0,0-8-151,0-6 0,1-6 147,4 1 0,1-2-2,4-3 0,2 1 46,-2-1 0,2 6 90,3-1 1,-1 2-20,0-2 1,0 4-73,1 5 0,-6 7 373,1 4-208,-7-4 1,8 8-39,-7 0 0,3 6-47,-2 8 235,-4 7-118,5 1 1,-6 8 5,0 3 1,5 5 168,0 9 1,1 9 116,-1 5-1368,-3 7 1036,10-16 1,-9 15 20,7-10 0,-5-2-59,4-3-1,-4-11-99,4 2 1,-4-9 111,4 4 1,-5-8-125,0-1 1,-2-7 122,-2-8 0,-2-1-28,-2-4 1,0 2 442,-5-6 1,0 0-446,-6-5 0,-4-5-589,0 0 1,0-6-6,5 2 0,0-9-227,0-1 1,1-6 251,4 1 516,-4-2 0,11-3 0,-4 1 0</inkml:trace>
  <inkml:trace contextRef="#ctx0" brushRef="#br1">23929 17245 8025,'6'-13'556,"4"3"0,2-2-321,3 2 1,0 2-64,4-1 0,-1-1-99,5-4 1,-4 2 64,5 2 1,-7-1-189,2 6 0,0-1 199,-4 1 1,2 4-71,-8-4 0,2 10-452,-1 4 0,-4 5 246,-6 5 1,0 3 130,0 7 0,0 1 81,0 3 0,-4 3 18,-1 7 0,-2 1 71,3 4 0,1 7 230,-7 7 1,7-1-27,-2-4 1,-1-6-85,1-4 0,-1-4-338,1-5 0,3-10 198,-2-9-129,2-3 1,1-8 48,-4-4 0,2-10-139,-7-8 1,1-7-3,-5-7 0,-1-12-64,1-2 0,0-4-96,0 3 1,-5-9 84,0 0 1,0 0-389,5 9 1,-1 2 123,1 3 1,0 5-489,0 9 58,-1-3-271,1 12 600,6 0 507,2 9 0,6 0 0,0-2 0</inkml:trace>
  <inkml:trace contextRef="#ctx0" brushRef="#br1">24554 17003 8025,'-6'-8'-140,"5"2"0,-7 6 587,3 0 0,3 6-172,-2 3 1,-3 6-41,3 4 0,-6-2 92,5 7 0,-6 6-144,2 8 1,2 4 238,3 6 1,-3-3-22,3 8 0,-1 0-145,5 9 0,5-5-200,-1 0 0,12-4-193,-2-10 1,10-5-27,0-14 0,7-5-245,3-10 1,0-3-932,0-6 1,-4-8 1338,3-6 0,-3-6 0,-2-9 0</inkml:trace>
  <inkml:trace contextRef="#ctx0" brushRef="#br1">24896 17088 8025,'-15'0'0,"1"0"0,5 5 0,-1 0 0,6 6 666,-6-2-363,1 10 1,-1 3 19,1 7 1,6 5 84,-2 4 1,-2 3-96,3 2 0,-1-5 133,5 0 0,6 0-413,4 4 0,-2-7 78,1-6 0,5-9-80,5-10 1,2-4-70,-2-6 1,1-13-216,4-6 0,3-12 107,-3-7 0,-2-8-158,1-1 1,-5-5 18,1 4 1,-3-4-157,-2 5 1,-6-2 97,-4 1 1,-2 4 74,-2-3 0,-6 4 195,-4 5 0,-2 10-4,-3 9 1,-4 4 184,0 6 0,-1 4-59,1 10 1,3 9 223,-3 10 0,3 9-90,2 5 1,5 1-93,-1-1 1,7 3-47,-2-3 0,4-3 51,1-2 0,0-4-96,0-6 0,0 4 0,0-5 0</inkml:trace>
  <inkml:trace contextRef="#ctx0" brushRef="#br1">24995 17415 8025,'10'5'138,"-1"0"1,1-1 257,4-4 0,5 0-114,0 0 0,6-1-40,-1-4 1,3 2-435,1-7 0,-1 1 115,-3-5 1,1-1-1635,-6 1 1261,0 0 1,-7 0-349,-2 0 798,-4-1 0,-6 1 0,0 0 0</inkml:trace>
  <inkml:trace contextRef="#ctx0" brushRef="#br1">25237 17202 8025,'0'16'165,"0"3"0,-5-2 347,0 7 1,-1-1-145,1 6 0,4 4 74,-4 0 0,-1 7-199,1-2 0,0 1 0,5-1 1,0-5-171,0-9 1,7-4-89,2-5 0,-1-3-459,1-2-185,1-4 1,4-6-889,0 0 1,-1-11 1546,-4-3 0,10-10 0,-3 2 0</inkml:trace>
  <inkml:trace contextRef="#ctx0" brushRef="#br1">25393 17330 8025,'16'-5'83,"3"0"1,-3-1-316,3 1 0,3-1 95,2-4 0,3-2-106,1 2 0,0-2 84,1-2 1,-7-1 158,-3 1 0,3 0 0,0 0 0</inkml:trace>
  <inkml:trace contextRef="#ctx0" brushRef="#br1">25536 17017 8025,'0'14'800,"0"2"-472,0 3 1,0 5 160,0 9 1,0 3-65,0 7 0,0 1-683,0 3 0,-5-4-24,0 0 1,0-2-602,5-8 883,0 0 0,7-4 0,1-1 0</inkml:trace>
  <inkml:trace contextRef="#ctx0" brushRef="#br1">25735 17003 7977,'14'-14'0,"-3"4"58,3 1 1,-3 6 119,8-2 0,3 3-19,2 2 0,-2 2 93,2 3 1,-7 4-270,2 10 1,-3-2-44,-2 7 0,-1-2-92,-4 2 1,-1 3 119,-3-4 1,-4-1-106,4 2 0,-3-6 0,-2 1 1,0-8-600,0-2 81,0-6 344,0 4 1,-5-9 310,0-3 0,-6-9 0,3-8 0</inkml:trace>
  <inkml:trace contextRef="#ctx0" brushRef="#br1">26033 16889 7977,'0'14'0,"0"2"125,0 3 1,-1 3 157,-4 7 0,2 4-29,-7 0 0,5 5 109,-4-5 0,-1 7-230,-4-3 0,5 0 56,-1 1 0,2-5-187,-1 5 1,-4-7 75,4 3 1,1-3-374,-2 2 0,7-9-86,-1 0 0,2-7-1022,2-3 1024,0-6 1,2-5-119,2-12 1,-1-7 496,7-12 0,-5-6 0,4 1 0,1-13 0,4 2 0</inkml:trace>
  <inkml:trace contextRef="#ctx0" brushRef="#br1">26076 16932 7977,'5'20'423,"-1"4"1,1 8 20,-5 1 1,0 11-20,0-1 0,0 1-244,0-6 1,0 3 0,0-3 0,0-2 0,0 2 0,0-6 13,0 1 1,5-10-261,-1-4 0,8-4 76,-3-6 0,-1-3-157,1-6 0,1-7-110,4-8 1,2-7-57,3-11 0,-2 3 43,7-3 1,-5-4-81,5 0 0,-5 2-88,4 2 0,-7 4-305,-2 6 0,-1 2 742,-8 7 0,-1 0 0,-4-1 0</inkml:trace>
  <inkml:trace contextRef="#ctx0" brushRef="#br1">26261 17330 7977,'8'6'424,"4"-4"1,-4 4-42,6-6 1,2 0-182,3 0 0,-2-6-120,7-4 0,0-2-149,4-3 1,-6 4-491,-3-3 0,2 6 17,-2-11 1,-2 11-162,-7-6 1,1 3 700,-7-3 0,1 0 0,-5-1 0</inkml:trace>
  <inkml:trace contextRef="#ctx0" brushRef="#br1">26403 17173 7977,'-8'15'0,"-5"-1"152,4 0 0,1 2 312,-2 3 0,7-2-89,-2 7 0,-1 0 36,1 4 1,1 0-233,4 1 1,0-2-133,0-4 1,6 3-603,3-7 0,4 0 344,1-5 1,1-6-331,-1-4 0,0-2 28,0-2 1,4-11 512,-4-3 0,10-10 0,-9 2 0</inkml:trace>
  <inkml:trace contextRef="#ctx0" brushRef="#br1">26531 17287 7977,'8'0'48,"4"0"1,-4 0-90,6 0 1,1 0-6,-1 0 1,0-6-481,0-4 0,-4 2 171,-1-1 0,-1 0 355,2-6 0,-4 1 0,0 0 0,2 0 0</inkml:trace>
  <inkml:trace contextRef="#ctx0" brushRef="#br1">26687 17074 7977,'8'1'-99,"-3"4"1,-4 3 322,-1 6 1,0 2 377,0 3 1,0-2-336,0 7 1,0 0-286,0 4 0,0 1-93,0-1 1,0-4 177,0 0 0,0-7-603,0 2 0,0-3-7,0-2-801,0 0 1344,0-6 0,0-2 0,0-6 0</inkml:trace>
  <inkml:trace contextRef="#ctx0" brushRef="#br1">26915 16690 7977,'14'5'424,"0"0"0,0 6 57,0-2 0,-4 4 29,-1 1 0,-1 6-198,2 4 1,1 5 21,-6 4 1,-1 3-132,-4 7 1,-1 1-126,-4 3 0,-3-1-432,-6 6 1,-2-6 316,-3 2 1,2-4-1192,-7-2 0,2-1 1228,-2-3 0,-3-3 0,5-6 0</inkml:trace>
  <inkml:trace contextRef="#ctx0" brushRef="#br1">27370 16889 7863,'19'-6'0,"0"-4"0,7-2-37,3-3 0,12-5-25,11-4 0,2 2-44,-2-2 0,0 5-156,-9-4 0,-1 5-176,-13-1 1,-6 8 437,-13 2 0,3-1 0,-6-4 0</inkml:trace>
  <inkml:trace contextRef="#ctx0" brushRef="#br1">27554 16605 7863,'15'0'0,"-1"0"0,0 1 183,0 4 1,-1 5 367,-4 9 0,2 4-339,-6 10 1,0 4-198,-5 5 1,0-4-350,0 0 0,-5 0 255,0 5 1,-1-8-359,1-7-99,4 0 113,-5-12 0,12-2 100,3-9 0,4-16 30,1-8 0,5-12 293,0-7 0,6-10 0,-3-2 0</inkml:trace>
  <inkml:trace contextRef="#ctx0" brushRef="#br1">27995 16491 7863,'29'-8'0,"-1"2"142,0 6 1,-1 6 305,-3 4 1,1 10-110,-6 9 1,-1 4 44,-9 5 0,-3 3-233,-6-3 1,0 3 74,0 1 1,-7 6-122,-8-1 0,-5 2 46,-9-1 1,1-6-43,-1 1 1,-2-4-89,2-10 1,-2-1-269,7-14 0,-1 2 6,1-11 1,-1-2-201,6-8 1,-5-9 126,5-10 0,2-9 65,7-5 1,4-7-29,6-3 0,6 2 140,4 8 1,4 4 159,5 5 1,3 7-82,7 3 1,1 10 110,3 4 0,-2 3-160,7 2 1,0 5 23,5 0 1,-7 6-807,-3-2 889,-3-2 0,5 12 0,2-4 0</inkml:trace>
  <inkml:trace contextRef="#ctx0" brushRef="#br1">28336 16477 7863,'5'14'0,"0"0"0,0 7 68,-5 2 1,4 4-4,1 2 0,1-1 594,-1 1 0,3 4-227,6 0 0,-1 0-220,-4-4 1,4-3-38,-3-2 0,2 1 26,2-6 1,1 0-70,-1-4 0,0-8-127,0-2 174,0-3 1,1-9-90,-1-2 0,0-10-424,0-5 0,-4-3 26,-1-1 1,-4-5-188,4 0 0,-5 0 225,0 4 1,-2 1-113,-2-1 1,0 7-580,0 3-462,0 3 1423,-6 8 0,-2 2 0,-6 6 0</inkml:trace>
  <inkml:trace contextRef="#ctx0" brushRef="#br1">28607 17031 7688,'-8'-6'1123,"1"-2"-809,7-6 0,8 0-122,6-1 0,2 0-207,8-4 1,4 3-170,6-3 0,0 3-195,-1 2 1,-1 0 38,6-1 0,-11 3-233,1 2 1,-4-1 572,0 7 0,-4-8 0,-6 5 0</inkml:trace>
  <inkml:trace contextRef="#ctx0" brushRef="#br1">28791 16747 7788,'-8'6'-157,"-3"2"157,7 6 0,-6 1 694,5-1 1,-4 8-198,4 6 0,-1 6-76,1 3 0,4 3-241,-4-7 1,3 0-210,2-4 0,2-6-148,3 1 0,2-8 186,8-2 0,-6-1-635,1-9 0,-1 1 329,5-5 0,1-1-462,-1-4 0,0-3 236,0-6 0,-1 0 523,-4-1 0,10-5 0,-3-2 0</inkml:trace>
  <inkml:trace contextRef="#ctx0" brushRef="#br1">29033 16918 7788,'14'-7'-57,"1"-2"0,-1-2-61,0 1 1,0-1 27,0 6-238,1-6-399,-1 10 727,-6-12 0,4 5 0,-4-6 0</inkml:trace>
  <inkml:trace contextRef="#ctx0" brushRef="#br1">29133 16832 7788,'0'14'-391,"0"1"326,0-1 0,4 0 146,1 0 1,0 2-105,-5 3 0,1-3-22,4 3 1,-3-8-455,2-2-5,-2-5 504,-2 8 0,6-10 0,2 4 0</inkml:trace>
  <inkml:trace contextRef="#ctx0" brushRef="#br1">29332 16619 7788,'0'9'16,"0"1"0,0-1 84,0 6 1,0 5 179,0 4 0,-5 4 73,0 5 0,-4 10-66,4 9 1,0 4-57,5 0 0,2 1-233,3 0 0,-2 0-851,6 0 853,7-7 0,0-1 0,4-6 0</inkml:trace>
  <inkml:trace contextRef="#ctx0" brushRef="#br1">29047 16889 7933,'-9'0'185,"-1"0"179,7 0-165,-3 6 1,4-2 199,-2 5-329,2-6 1,-3 4 106,10-7 0,-2-7-135,7-2 1,1 1 34,8-2 0,-4 1-45,4-5 0,-3 1 32,-2 4 1,1-2 82,-1 6-106,0 0 0,-1 7-126,-4 2 0,2 0-228,-6 5 243,0 0 0,-5 6-84,0-1 0,-2-1 61,-3-4 1,-3 2 44,-6-6 0,0 0 7,0-5 1,0 0 14,-1 0 0,1 0 20,0 0 0,1-2 182,4-3 204,-4 4-296,5-12 0,0 10-115,4-7 0,4 7 4,4-2 0,6 4-134,9 1 0,0 0 161,9 0 0,-3-6 0,10-2 0</inkml:trace>
  <inkml:trace contextRef="#ctx0" brushRef="#br1">23929 18169 8256,'-8'-7'-1287,"0"6"1106,3-4 0,4 2 289,-4-2 512,3 3-282,2-4-206,7 12 1,-1 2 15,4 7 0,2 4 152,-2-1 1,-2 3-41,1-2 1,-4-3-136,4 3 0,-4-2 96,5 2-85,-1-3 1,4 4 74,-4-5-107,4-7 0,-10-2-94,6-6 1,-4 0 21,5 0 0,-6 0-10,6 0 1,-1-2-77,6-2 1,-1-3 114,0-2 1,2-4 61,3 4 1,1 1-69,4-2 1,3 7-10,-4-2 1,4 4-30,2 1 1,6 0-85,2 0 0,5-5 14,0 0 1,6-6-169,-1 2 0,2-4-32,-2-1 0,-7 0 143,2-1 1,-8-4 91,-1 1 1,-3-3-26,-2 2 0,-4 3 13,0-3 1,-2 5 36,1 5 0,3-2 178,-7 6 0,0 0-103,-5 5 9,0 0-67,0 0 4,1 0-15,-1 0-49,0 0 0,0 0-61,0 0 89,1 0 1,-1 0-27,0 0 124,0-6 65,0 4 0,-1-6-62,-3 4-51,2 2-26,-10-4 1,9 7 18,-6 4-3,-1-3 22,-4 10-35,7-4 0,-4 2 24,6-1 1,-4-4-2,5 4 0,-6-4 72,6 4 0,-2-4-79,1 5 0,4-2-17,-4 1 0,-1 2-17,2-6 0,-6 4-13,6-4 2,-7 6 1,8-8-37,-6 7-24,0-7-23,-5 3 57,0-6 19,0 0 0,0-6-41,0-4 1,4 3-69,1-3 116,0 1 1,-5-6-4,0 1 1,0 5 55,0-1 0,5 5-61,-1-4 0,1 4 27,-5-4 1,2 4-39,2-4 59,-2 5 0,6-7 4,-3 7 1,-2-1 6,6 5 0,-4-5-7,4 0 1,-4-1 2,5 1 1,-1 4-29,5-4 0,7-1 3,3 1 0,-1-5-16,6 6 0,1-6 22,8 6 1,7-6 236,-2 5 1,4-4 10,1 4 1,-2-4 16,6 4 0,-6 0-67,1 5 1,4-5-9,1 1 0,9-1-85,6 5 0,2-5-113,2 0 1,-3-4-62,-6 4 1,-2-7 39,-13-3 1,7 1 105,-2-5 0,3-3-36,2-2 1,-5-1-1,0 1 1,-7-1-184,-3 6 1,-10-1-1,-8 1 1,-12 8-9,2-4 1,-9 4 114,0-3-763,-3 0 0,-7 0 81,0-1 699,-6-5 0,3-2 0,-6-7 0</inkml:trace>
  <inkml:trace contextRef="#ctx0" brushRef="#br1">18057 11032 8058,'-14'0'0,"4"0"-54,1 0 1,4 0-49,-4 0 99,5 0 134,-8 0 1,9 0 227,-7 0-172,7 0 0,-3-2-20,6-2 1,1-3 141,4-2-225,3-4 126,6 5-187,0 0 1,1 0-197,-1 4 209,-6 2-192,4-4 64,-4 6 26,0 6 1,3 2 86,-6 6 1,0 1 169,-5-1-174,-7-6 1,1 4-30,-3-2 30,-4-4 0,7 7-45,-4-4 1,-3-3 63,4-1 0,1-3-75,-1-2 0,4 0 63,-5 0 1,7-7-65,-2-2 0,4 1 42,1-1 0,1-1-21,4-4 1,3 4 15,6 1 0,1 6 15,-1-2 1,0 4 47,0 1 0,0 0-54,1 0 1,-3 1 2,-2 4 1,1-2 16,-6 6 335,-1-5-59,-4 8-36,0-4-159,-6 6 1,-2-1-75,-6-4 33,-7-2-46,6-7 0,-6 0-180,7 0 216,0 0 0,-1 0-129,1 0 0,5 0 59,-1 0-32,7 0 1,-3-2 32,6-3 1,1 4-141,4-4 1,8-1 120,6 1 45,0 0-28,-5 5 0,5-4-16,0-1 143,-7 0-128,1 5 118,-5 0 14,0 0-78,4 0 0,-10 2 13,3 2 1,-5 0 24,-5 5 0,-3-4 4,-6 4 0,0 1-158,-1 4 111,1-6-3,0 5 1,0-7-205,0 3 201,6-2-48,-5-7 1,10 0-39,-7 0-19,7 0 30,-3 0 0,7-2-44,4-3 1,3-4 2,6-10 1,2-2-52,3-2 111,-3-4 0,9 6 17,-6-2 0,0 4-3,-5 9 0,-1 2 63,-4 4 1,2 4-82,-6 0 0,0 6 215,-5 8 0,-2 5-46,-2 0 1,0 6 69,-5-1 0,-1 1-78,-4-1 0,0 1-43,0-6 1,0-1-73,-1-9-35,1-3 32,0-6-104,0 0 0,1-6 26,4-3 0,2-9-158,7-1 0,0-4 133,0 4 1,7 0 48,2 4 0,4 1 132,1 0-45,0 0 0,0 6-7,1 3 0,-1 2 169,0-2 0,0 4-66,0-4 1,-4 3-44,-1 2 1,-4 0 435,5 0-377,-7 7 1,3-4 181,-6 6 1,0-4 157,0 4-400,0-5 20,-6 15 1,-4-10-44,-9 10-25,4-3 1,-8-2 23,5 0 0,2-1-183,-3-4 1,3 2-73,2-6-125,0 0 1,1-7 27,3-2 0,4-1-186,6-9 0,0 3-207,0-8 407,6-4 1,-2 3 97,5-4 1,1 4-115,4 6 400,0 6 1,0 1-107,0 7 242,-6 0 1,3 2-117,-6 3 1,0-2 447,-5 6-390,0 1 1,0 4-62,0 0 0,-5-4-205,0-1 1,-1-6-681,1 2-1571,4 3 2321,-6-7 0,7 6 0,0-7 0</inkml:trace>
  <inkml:trace contextRef="#ctx0" brushRef="#br1">18981 12340 7585,'-8'-14'-726,"2"-1"967,6 1 328,0 6-278,0-4 36,0 10-103,0-4-7,0 6-81,0 0-230,6 0-18,2 0-59,6 0 224,-6-7 0,5 4-157,-4-6-51,-2 6 207,5-10 16,-10 11 72,11-4-52,-12 6 0,5 6 17,-6 4 0,-4 3 21,-1 1 0,-6 0-31,1 0-53,4 0 1,-7-1-52,4-3 65,-4-4 1,4-6 4,-1 0-193,1 0 112,-5-6 1,4-7-103,1-6 1,6 0 78,-2 5 0,3 0-24,2-1 1,7 1 284,2 0-234,-3 6 51,7 2 0,-5 1 2,6 0 0,0 0 15,1 5 0,-3 7 128,-2 2 1,1 4-106,-7 1 0,3 0 124,-2 1 1,-4-1-92,4 0 0,-4-5 1,-1 1 1,0-5-66,0 4 44,-6-6-16,5 4 1,-12-7-117,3 0 101,-2 0 0,-2-2-237,-1-3 85,7-3 0,-4-1 59,2-1 0,2 1-389,-1-5 380,6 0-33,-4-1 78,7 7-78,0-4-11,0 10 239,7-4-171,-6 6 0,12 0 65,-4 0 1,-1 0-38,2 0-5,-7 0 10,10 0-1,-5 0-4,-1 0 127,0 0-131,-7 0 166,0-6 272,0 4-297,0 8 1,0-1 132,0 9 1,-5-3-170,0 4 0,-1 2 20,1-3 1,2 2 21,-6-11-19,5 6-433,-2-10 185,6 6 0,0-9-61,0-3 1,0-4-423,0-10 447,0 3 1,0-4-351,0 5 421,0-5 224,6 4-270,2-5 237,7 14 65,-1 0-57,0 7 1,-1 2-4,-4 3 1,-1-4-57,-3 4 106,-4 3-59,6-7 1,-7 7 38,0-3 19,0-3-186,-7 10 79,-1-4-20,-6 6 1,0-4-186,0-1 205,0-6-74,-1 10 0,1-11-16,0 2 6,0-2 1,4-2-100,1 0 1,6-2 57,-2-2 1,3-4-139,2-6 1,2-1 120,3 1 1,2-5-120,8 0 0,-1 0 340,0 5-215,0 6 70,1-4 0,-1 10 113,0-3 1,0 4-83,0 1 1,-4 0 140,-1 0 0,-5 6 38,0 3-16,-2 4 0,-2 1 37,0 0 0,-2 1-79,-2-1 1,0 0-288,-5 0 239,-1 1-22,-4-8 0,0 5-217,0-8-40,6 1 284,-5-5-11,5 0-399,-6 0-36,0-6 1,6-2 86,3-6 1,4-1 116,1 1 1,1 1 311,4 4-238,3-4 0,1 10 226,1-6-67,-1 6 0,6-4-64,-1 7 13,0 0 1,-1 7 55,-4 2 1,-1-1 311,-3 1-47,-4 1-91,6 4-205,-7 0 0,0-4-165,0-1 190,-7-6-96,6 4 0,-12-2-141,4-1 1,1 1 158,-2-5-121,1 6 0,-5-4 24,-1 3 1,6-5-135,-1-5 1,6-1-87,-6-4 0,7-7 80,-2 2 0,4-7-156,1 3 246,0 0 96,0-1 0,6 4-25,3-3 1,-1 10 67,2 4 1,-1-1 242,6 1 1,-1 0-61,0 5 1,-5 5 107,1 0 0,-2 6-71,1-2 0,-2 4 61,-7 1 1,0 0 217,0 0-391,0 1-54,0-7 1,-2 4 12,-3-2 1,2-2-15,-6 1 1,4-4-167,-5 4 0,1-6 50,-5 2 1,4-3-160,1-2 0,-1 0 57,-4 0 1,1-2-89,4-3 1,-2 2-112,6-6 154,0-1 81,5-4 75,0 0-69,0 0 100,0-1 1,0 6 100,0 0 0,7 5-47,2 0 141,4 2 1,1 2-17,0 0 192,1 0-238,-1 6-67,-6 2 0,-2 2 115,-6-1 1,0-4-61,0 4-96,0 1 1,0-1 7,0 1 0,-5-5 16,1 4-100,-8-6 1,5 4 45,-8-7 1,6 0-125,-1 0 0,6 0-90,-6 0 204,7-7-30,-3-1 1,6-6-142,0 0 1,0 0 187,0-1 1,0 6 2,0 0 0,6 1 39,3-2 1,-1 4 140,2 6 1,-1 0-109,6 0 1,-6 0 80,1 0 0,-7 6 263,1 4-161,-2 2-135,-2 2 1,0-4-65,0-1 44,0 1 0,0-1-1817,0 1 1732,0-7 0,-6 3 0,-2-6 0</inkml:trace>
  <inkml:trace contextRef="#ctx0" brushRef="#br3">18967 12269 8060,'0'-14'-462,"0"4"-613,0 1 949,0 5 1,0-3 588,0 2-432,0 3 8,0-4 162,-6 6 20,4 0 30,-4 0-37,6 0-219,0 0 29,6 0 0,-3-2-22,7-2 0,-6 2 34,6-3 1,-5 4-6,4 1 1,-4 1-49,4 4 1,-6 3 30,2 6 0,-3-4 63,-2-1-62,0 1 1,0 4 138,0 0 0,-2-5-115,-3 1 1,2-7 35,-6 2 0,-1 1-26,-4-1 1,5 0-13,-1-5 0,1 0 27,-6 0 1,3-2-3,2-3 0,-1 2 12,7-6 1,-6 4-11,5-5 0,1 6-41,4-6 1,0 1-44,0-5 0,0 4-74,0 1 0,6 4-156,3-5 1,4 2 186,1-1 1,0 3 97,1 6 0,-1 0 46,0 0-14,0 0 1,1 0 351,-1 0-226,-6 6 1,-2 2-77,-6 6 1,0-4 45,0-1 1,0 1-63,0 4 0,-6-5 44,-4 1 0,2-6 94,-1 6-295,-1-7 0,-4 3 11,0-6 1,4-1-123,1-4 1,6-3-42,-2-6 1,-1 0 145,1 0 0,0-1 21,5 1 1,2 0-11,3 0 1,-2 4 57,6 1 1,1 1-9,4-2 1,0 2 11,0 4 1,1 2 0,-1-3 1,-5 4 206,1 1-119,-1 0 1,4 1-77,-4 4 0,-2-2 157,-7 7 0,0-5-85,0 4 1,0 0 109,0 6 0,-2-1-170,-3 0 0,2-4 4,-6-1 1,-1 1 4,-4 4 0,5-6-173,-1-4-47,1 4 207,-6-6 0,3-2-273,2-10 1,4-2 57,6-2 1,0-5-9,0 0 1,6 0 68,4 4 1,2 3 16,3 2 1,-1-1 40,0 7 1,2-1 109,3 5 0,-5 1 117,0 4 1,-1 3-47,-8 6 0,1 2 139,-1 3 1,-4-2-81,4 7 0,-8-7 98,-2 2 0,-6-3-73,2-2 1,-4-1-108,-1-3 0,-1 1-29,1-7 1,0 1-14,0-5 1,0 0-236,-1 0 0,1-6 91,0-4 0,1-4-198,4-5 1,-2 2 63,6-7 0,0 7 124,5-2 1,0-2 8,0 2 1,2 5 69,3 5 1,2 1-51,8-2 1,4 4 14,0 6 0,0 0 114,-5 0 1,0 1-47,0 4 0,-1-2 180,-4 7 0,2-5 87,-6 4 148,0 0-30,-5 6-287,0-1 1,-6 0-51,-4 0 0,-3-4-14,-1-1 1,-2-4-102,-3 5 1,4-7 114,-4 1-160,3-2 0,2-2 40,-1 0-298,8 0 72,0 0 196,7-6 0,2-2 9,3-6 1,2 4-2,8 1 0,0 5 95,4 0 1,-3-3-79,3 3 1,-3-1 259,-2 5-277,0 0 430,1 0-177,-7 0 1,-2 1-18,-6 4 1,0-2-26,0 7 1,-6-1 10,-4 6 0,-3-3-186,-1-2 1,-2 2 130,-3-2 0,4 1-154,-4-2 0,3-1 91,2-3-159,-1-3-109,1 4 28,0-12 1,6-2 39,3-7 1,5 1-75,5 0 0,3 0 134,6 0 1,2-1 14,3 1 0,-3 5 153,3-1 1,1 7-120,-1-2 23,0 4 104,-5 1 0,-1 1 19,-3 4 1,-3-2 193,-2 7 1,-3-6 335,3 6-362,-4-7 1,-1 5 35,0-3 1,-6-2-155,-4 6 0,-2-6-123,-3 2 0,1 2 170,0-3 0,0 1-288,0-5 0,-1 0-155,1 0 78,0 0 1,0 0 2,-1 0-20,8-6 0,0-2-13,7-6 0,0-1 121,0 1 0,7 0 55,2 0 0,4-1-45,1 1 1,2 2 142,3 2 0,-4 2 1,4 4 1,-3 2 280,-2-3-194,1 4 98,-1 7 1,-6 2-143,-3 6 1,-4-4-13,-1-1 0,0 0 133,0 6 0,-6-6-67,-4 1 1,-2-1-196,-3 5 1,1-4 3,0-1 0,0-1-118,0 2 1,4-4 74,1-6-296,-1 0 173,-4 0 0,1-2 148,4-2 0,2-4-134,7-6 0,0 4 56,0 1 1,2-1 71,3-4 1,3 0 23,6-1 0,0 3 98,0 2 0,2-1-65,3 7 1,-8-1 138,3 5 1,-3 0-21,4 0 1,-6 1-106,1 4 0,-7-2 187,2 7 1,-4-5 13,-1 4-14,0 0 0,0 6-124,0-1 0,-6-1-38,-4-4 0,-2 4-23,-3-4 0,1-1-139,0 2 0,0-7 53,0 1 0,4-2 51,1-2 0,1-2-180,-2-2 1,-1-4 33,6-6 0,1-2-47,4-3 0,0 3 85,0-3 1,1 3 37,4 2 0,3 0 37,6 0 0,0 4-1,1 1 0,-1 5 150,0 0 0,0 2-87,0 2 206,1 6 1,-3 4-56,-2 9 0,-4-3 77,-6 3 1,0-4 26,0 0 0,0 0-118,0 4 1,-6-3-69,-4 3 0,-1-8 8,2-1 0,-4-2-119,4 1 13,-4 4 0,-1-12 77,0 4-152,-1-3 0,3-9 124,2-2 0,-1-1-28,6-4 0,1 3-23,4-8 1,0 3-17,0 2 0,6 0 11,3 0 0,6-1-784,4 1 586,-4 6 0,6 0 86,-7 4 1,0 2 51,1-3 1,-1 4 14,0 1 0,-4 5 53,-1-1 246,-6 7 1,4-3 167,-7 6 1,0 1-92,0-1 1,-7-5-84,-2 1 1,1-2-265,-2 1 0,1 2 89,-5-6 1,1 1-177,4-1 1,-4-3 52,3 2 1,-1-4-134,2-4 1,1-4-6,3-6 1,4-1 29,-4 1 0,3 0 30,2 0 1,0-2-8,0-3 0,2 8 208,3-3-104,3 3 0,6 1 152,0 1 1,0 5-94,0 0 1,1 2 103,-1 2 1,-5 5 44,1 0 1,-7 6 113,2-2 0,-4-1-69,-1 2 0,0-6-41,0 6 0,0-5-275,0 4 1,-6-1 141,-3 1-486,-4 4 0,-6-7 210,0 4 0,0 1 263,5-6 0,0 6 0,-1-3 0</inkml:trace>
  <inkml:trace contextRef="#ctx0" brushRef="#br4">19109 12354 7890,'-8'0'273,"2"0"522,6 0 1152,0 0-1734,0 6-123,0-4 0,1 9-57,4-6-96,-3 6 88,4-10 1,-4 10 8,2-6 64,-2 0-84,4 1 4,1-4 0,-4 9 51,6-6-127,-6-1 0,8-2 75,-6 3-17,6-4 1,-8 6-27,7-7 56,-7 6 135,10-5-133,-12 12-19,12-11 93,-11 4 22,10 0-3,-10-4-65,10 11 0,-8-10-50,5 6 34,-6-6 61,3 4-249,1-7 186,-6 6-57,12-4 0,-10 4 1,7-6 0,-6 5 8,6-1 1,-5 3-20,4-3-39,-6-2 22,10 11 1,-7-10 13,4 6 0,-2-1-5,-4 2 1,-2-2 47,3-4-25,3-2 13,-7 10 2,5-10-22,-6 11 51,0-12-40,7 6 1,-6-6 56,4 4 20,-3-3-54,-2 10-1,6-10 0,-4 6-16,2-4 8,-2-2-10,4 4 1,-4-4-5,3 3 14,2-4-7,-5 5 0,4-4 0,-6 3-81,7-4-186,-6 6 171,6-7 0,-6 0-357,4 0-619,-4 0 533,6 0-7,-7-7-1109,0 6 1654,0-6 0,0 7 0,0 0 0</inkml:trace>
  <inkml:trace contextRef="#ctx0" brushRef="#br4">19379 12738 7890,'-8'0'29,"2"0"963,6 0 635,0 0-1509,6 0 0,-3 0 158,7 0-22,-7 0-166,10 6 66,-5-4-39,0 4 1,-1-1 4,-2 0 1,-2-1 7,7-4 1,-5 5 11,4 0 0,-4 0-47,4-5 1,-4 0-9,4 0 0,-4 0-7,5 0 1,-6 0-14,6 0 1,-5 0 39,4 0 1,1 4-64,4 1 0,-5 0-149,1-5 0,-2 1 137,1 4 1,4-3-149,-4 2 288,-2-2 127,5-2 30,-10 0 381,4 0-303,-6-6-107,0-2-16,0 0 316,0 2-482,0-1 0,0 4-115,0-6 0,0 4-21,0-5 0,0 1-316,0-5 1,-5-5-1321,1 0 1116,-7-6 0,4-2-76,-2-7 0,-4-5-932,4 1 1548,-4-3 0,-1-8 0,0-1 0</inkml:trace>
  <inkml:trace contextRef="#ctx0" brushRef="#br4">18995 14586 7960,'-8'0'-620,"2"0"748,6 0 1119,0 0-1030,6 0-140,-4 0-14,11 0 1,-10 0 23,6 0-13,-6 0-50,10 0 1,-10 5 28,7 0 0,-6 4-34,6-4-13,-1 6 30,6-3 0,-3 1-111,-2 1 0,-2-7 27,-4 2 53,-2 2 10,11-5 1,-10 6-15,6-3 1,-4-4-38,4 4 0,-4 1 3,5-1 0,-7 1 42,2-1 1,1-2 12,-1 7-10,6-7 1,-8 8 13,6-6 24,-5 6-41,8-10 7,-10 12 267,4-11-256,0 4 6,-4-6 0,6 5 71,-3-1-95,-4 1 1,10-3 10,-6 2 2,6-2 1,-8 6-8,7-3 0,-6-4-116,6 4 115,-7-3 8,10-2 60,-12 6-80,12-5 72,-12 12 1,7-11 12,-3 2 1,-2 3 84,7-3-68,-7 7 1,5-7 9,-3 5-48,-4-6 1,7 8-165,-3-6 175,-4 0-34,6 1 0,-6-4-227,4 2 228,-3-2-66,4 4 0,-5-4-15,4 3 32,-3 3 1,9-5-20,-6 6 34,6-6 0,-8 8 8,6-6 1,-4 0 88,4-5-96,-5 0 9,2 6-1,0-4-5,2 4-15,0-6 1,5 0 6,-5 0 1,4 2 1,-2 2-127,2-2-285,-4 4-204,0-6 268,5 0-400,-12 0 76,6 0 1,-7 2 150,0 3 513,-7-4 0,-1 6 0,-6-7 0</inkml:trace>
  <inkml:trace contextRef="#ctx0" brushRef="#br4">19393 15013 7960,'-6'7'-259,"5"0"259,-6-7 809,7 0-72,0 0 0,7 0-372,2 0-171,4 0 1,1 1-52,0 4 1,2-3-19,3 2 1,-3 3-71,3-3 153,-4 1-126,0 2 1,4-6 48,0 4 19,-1 3-50,-3-7 0,-1 6 125,0-7-85,0 0-58,1 0 0,-8-7-28,-2-2 1,-3-9-130,-2-1 0,-7-6-502,-2 2 282,-4-11 71,-1 4 0,-5-11-140,0 3 1,-4 2-159,4-2 1,0 0 521,4-4 0,-5-1 0,-2 0 0</inkml:trace>
  <inkml:trace contextRef="#ctx0" brushRef="#br4">29204 16406 8046,'-2'-37'209,"-3"4"1,-7 10-339,-7 4 0,0 3-408,5 2 1,-1 4 368,1 1 0,-2-1 444,-3-4 0,2 0-320,-7 0 1,5-7-36,-4-3 1,-1 2 69,-4-2 1,-6 6-64,1-6 0,-6 2 232,1-2 1,-3-1 54,-2 6 1,2 1 96,3 9 0,-1-2-165,5 6 1,-10-4-29,2 4 1,-6 2-53,1 7 1,1 9 20,-6 6 0,1 6-142,-1-1 1,3 8 80,6 1 1,6 6-151,-1-1 1,6 11-292,-1 8 1,3 6 224,1 8 1,-1 0 158,-3 0 0,15-32 0,0 0 4,-3 1 0,-1 0 0,1 0 0,0-1 13,-1 2 0,1-1 0,0 2 1,-1 0-3,1 0 0,0 1 0,0 2 1,1 0 202,0-7 0,2 0 0,0 2 1,2-1 29,-7 27 0,4-3 372,9-1 1,4 1-159,6-1 1,8-5-25,6-5 0,18-8-130,10-1 0,17-2-99,2-8 0,12-6-267,3-8 1,-34-12 0,1 0 121,2-2 0,0-1 0,9 0 1,3-1-234,6-3 1,2 0-1,-2-1 1,-1 0 262,-3-1 1,0-1 0,2-1-1,1-1-15,2-4 0,0-1 0,0-1 1,-1 0-209,1-3 1,0-1 0,-5 0 0,0-1-222,-2-3 0,0 0 0,-2 0 0,-1-2 305,3-3 1,0-4 0,-4 0 0,-2-2 179,-5-3 0,-2-1 0,-2 1 0,-4-1 134,-5 1 1,-4-1 0,-1-2-1,-2-2-55,12-33 1,-21 33 0,-1-2 111,-3 1 0,-2-2 0,-3-1 0,-2-1-76,-2-5 1,-3 1 0,-5 1 0,-3 2-214,-1 3 0,-3 1 0,-7-4 0,-2 0-242,-2 1 0,-4 1 0,-9-6 1,-4 1-611,-4-2 0,-4 3 1,-10 0-1,-5 2 611,-2 0 0,-4 3 1,19 15-1,0 2 1,-2 1 233,0 1 0,-1 2 0,-1 0 0,-2 0 0,0-1 0,-3 2 0,-5 1 0,-2 1 0</inkml:trace>
  <inkml:trace contextRef="#ctx0" brushRef="#br3">13635 4265 8544,'0'-8'-12,"-6"-5"10,4 12 722,-4-6-134,6 7-470,6 0 0,2 2 72,6 3 1,1 3-59,-1 6 0,-1 6 99,-4 4 0,2 3-170,-6 1 1,0 6 232,-5-1-512,0 6 178,0-9 1,0 11-438,0-3 0,-5 3 265,0 2 0,-6-2-421,2-3 0,2-3 261,2-7 0,4-6-442,1-3 816,0-9 0,13-10 0,2-8 0</inkml:trace>
  <inkml:trace contextRef="#ctx0" brushRef="#br3">13905 4080 8401,'8'-14'-87,"-1"6"172,-7 2 1,0 7 417,0 4 0,-2 11-66,-3 12 1,2 9-349,-6 10 0,4 10 84,-5 9 0,7 5-308,-1 5 0,2-10 46,2 1 1,0-14-283,0-5 1,2-6-4,2-4 1,-1 0-317,7-9 0,-7 1 690,2-11 0,-4 0 0,-1-5 0</inkml:trace>
  <inkml:trace contextRef="#ctx0" brushRef="#br3">13522 4777 8401,'0'14'0,"0"0"0,0 0 0,1 2 438,4 3 1,4 3-86,10 7 0,-1 1 196,5 3 1,-4-3-12,5 3 0,-2-3-215,2-2 1,1-1-78,-6-3 1,0-5 32,-5-10 1,5 3-155,0-8 0,0-1 142,-5-7 0,2-7 135,3-13 1,-3-12-229,3-17 0,3-7-155,2-1 1,2-7-425,3 2 1,1-6 96,-14 35 0,1-1 0,1 1 0,0 1-176,3-2 0,1 0 1,-1 2-1,-1 1 484,18-31 0,5-2 0,-4 6 0,2 2 0,-1 2 0</inkml:trace>
  <inkml:trace contextRef="#ctx0" brushRef="#br3">19763 6923 8233,'-6'-14'0,"4"5"0,-3-1-496,4 7 0,1 3 79,0 10 1,0 10 1156,0 9 0,0 5-194,0 9 0,5 7-1,-1 7 0,6 2-277,-5 7 0,1-4-38,-1 4 1,-2-3-168,6-1 1,-4-1 199,4-8 1,-5-4-351,0-2 1,-2-8 47,-2-1 0,0-6-429,0 1 1,0-8-38,0-1 1,0-11-986,0 1 286,0-9 1268,0 1 1,-6-19 0,-2-2 0</inkml:trace>
  <inkml:trace contextRef="#ctx0" brushRef="#br3">20019 6824 8143,'0'-8'-396,"0"2"0,5 14 868,0 6 0,-1 13 31,-4 11 1,0 4-89,0 6 1,0-3-136,0 8 1,0 5 31,0 8 1,0 5-305,0 5 0,0-2 32,0 7 0,0-7 52,0 2 1,0-14-47,0-5 1,0-10-612,0 0 0,0-7 319,0-2 0,0-8-595,0-2 1,0-1-111,0-8-322,-6 0 1273,-2-11 0,-6-2 0,0-6 0</inkml:trace>
  <inkml:trace contextRef="#ctx0" brushRef="#br3">19592 7620 8641,'13'14'717,"-3"0"0,4 7-269,0 3 1,0 3-129,5 1 0,2 5 123,-2 0 1,4 8-52,-4 2 1,7 3-67,-3 11 1,-2-10-43,-2 5 1,-3-1 29,-2-4 1,0-4 1,0-5 1,-4-11-76,-1 1 0,-1-4 412,2-1-171,2-2-136,-4-7 0,5-8-75,-4-6 0,4-7 27,-4-12 0,4-10-57,1-9 0,0-4 30,1-6 0,5-6-715,4-12 0,-2 0 29,2-10 1,-1 5-59,6 5 1,-5 7 228,-1 7 1,-5 8-455,1 1 1,-5 8 267,-5 12 0,-1 4-382,-3 9 0,-2-1-53,7 6 865,-7 1 0,9 10 0,-4 2 0</inkml:trace>
  <inkml:trace contextRef="#ctx0" brushRef="#br0">21028 13036 7851,'-7'0'0,"-1"-1"72,3-4 0,3 4 140,-4-6-52,6 1 0,0 3 26,0-7 1,0 6-47,0-6 0,0 5-116,0-4-35,6 6-17,-4-10 236,11 11-114,-6-4 1,3 6-109,-1 0 130,-5 0-87,2 6 1,-6-2 116,0 5-15,0-6-12,0 10-3,0-12-83,-6 12 0,2-11-162,-5 2-9,-1-2 1,1-2-41,0 0-157,5 0 248,-8-6 0,10-2-88,-3-6 0,4-1 79,1 1 0,1 5 43,4-1 0,-2 5 24,7-4 0,-5 6 135,4-2 1,-4-1 156,4 1-180,-6 0 54,10 5 1,-10 5-62,7 0 1,-7 6 59,2-2 0,-4-1 65,-1 2-23,0-1-109,0 5 0,-1-1 57,-4-4-192,3-2 0,-10-7 124,2 0 0,2 0-179,-1 0 1,4-7 88,-4-2 1,5-4-32,0-1 1,-3 0-72,3 0-178,-1 0 288,11-1 0,2 7-53,6 4 178,0 2 0,1 4-87,-1 2 1,-5 0 131,1 5 0,-5-1-33,4 1 20,-6 4 1,5-7-56,-3 4 0,-4-2 286,4-4-269,-3-2 0,-7 6 0,0-3 1,-6-4-81,2 4 0,-4-3 70,-1-2 0,4 4-42,1 1 0,-1 0 22,-4-5 0,5 0-123,-1 0 0,7-2 90,-2-3-20,4 4-5,1-5-14,0 6-33,6-7 1,2 6 58,6-4 1,-4 3-31,-1 2 0,-4 0 28,4 0-62,-5 0 55,8 0-5,-10 0 6,4 0 1,-11 2 2,1 3 1,-7-2-52,1 6 1,-3-4 40,-1 5 0,0-7-6,0 1 0,4-2 4,1-2 0,4 0-119,-4 0 0,5-6 3,0-4 0,2-4-111,2-5 1,2-1 150,2-4 1,4-1 32,7 6 0,-1 0 62,0 4 1,0 6-104,0-1 1,1 7 307,-1-1 0,-5 4-77,1 4 0,-2 6 271,1 9 0,-2-3-164,-7 2 1,0 3 199,0-2 0,-5 5-119,0-5 1,-4 0-25,4-5 1,-5-5 267,6 1 13,-7-7-824,3 3 0,-5-7 116,4-4-1467,2-3 0,7-6 1581,0 0 0,0-7 0,0-1 0</inkml:trace>
  <inkml:trace contextRef="#ctx0" brushRef="#br0">18128 11103 6905,'0'10'-286,"0"-1"366,0-6-24,0 10 17,0-12 20,0 6-66,0-7 0,0-2 30,0-3-82,0 4-17,0-6 7,0 7-214,0 0-187,6 7 436,-4-6 0,4 12 0,-6-5 0</inkml:trace>
  <inkml:trace contextRef="#ctx0" brushRef="#br1">2645 2587 7881,'0'8'-140,"0"5"327,0-4 1,0-1-206,0 2 156,0-1-423,0 5 0,0 1 16,0-1 0,5 0-509,-1 0 778,1 0 0</inkml:trace>
  <inkml:trace contextRef="#ctx0" brushRef="#br0">2645 3668 6865,'-10'0'-9,"1"0"338,6-6 439,-10 4-371,12-4-46,-6 6-302,7 0-8,0 0 180,0 6-116,0 2 1,5 1-123,0 1 0,1-5 116,-1 4 1,-2-4-91,6 4 41,-5 1 1,4-1 16,-4 1 0,-1-1-2,7 5 0,-7 1-70,2-1 57,3-6 1,-5 4-4,6-2 0,-6 2 20,2 3 0,2-1-171,-3 0 155,7 0 1,-4 1-116,2-1 1,-1 0 91,-3 0 1,-4 0-35,4 1 0,1-6 27,-1 1 0,5-1-3,-6 5 0,3-1 20,-3-4 1,0 4 57,5-4-51,-6 4 0,8 1 18,-6 1-82,6-1 1,-8 0 27,7 0 0,-6 0-4,6 1 1,-5-3 11,4-2 1,-6 2 9,2-2-34,3 2 0,-5 3 19,7-1 0,-6-1-17,6-4 1,-5 4 25,4-4 9,-6 4 0,8 1-19,-6 0 0,1-1 0,-1-4 1,-3 4 33,2-4 0,3 4 3,-3 1 1,6-4-7,-5-1 0,4 1-16,-4 4 1,4 0 5,-4 0 1,5 1 1,-6-1 1,6-5-95,-5 1 115,6-1-31,-4 5 0,6 1-1,-3-1 1,-3-5-1,-2 1 1,2-5 3,2 4 0,2 1-11,-6 4 1,4-5 0,-4 1 1,5-6 5,-6 6 0,6-5-3,-6 4 1,6-4 30,-5 4 0,6 1 41,-3 4-43,6 0 0,0 1-30,0-1 0,-4-2 8,-1-2 1,-1 2-21,2-2 0,1-2 24,-7 1 0,7-4-43,-1 5 1,-2-3 23,1 3 0,-4 1-1,5-6 1,-6 1 15,6-1 0,-5-2 6,4 6 0,-4-1 58,4 2 0,-6 2-67,2-2 1,3 3 26,1 1 0,-1-5-14,2 1 1,-5-1-21,4 5 1,-4-1-14,4-3 0,-4 2 3,5-2 1,-3-2 29,3 1 0,1-4 5,-6 4 1,4 1-19,-4 4 1,4-5 16,-4 1 1,1-5 161,-1 4-110,-3 1 65,10 4-124,-4 0 0,0 0 69,-3 0 0,1-4-43,-1-1 1,4-4-31,-4 5 25,6-1-34,-9-1 0,10 3 5,-2-6 0,-2 4 17,1-4 1,1 6-8,4-1 1,-4-3-1,-1 3 1,0-2 0,6 1 0,-3 4 44,-2-4 1,2-1-44,-2 2 0,1-5-130,-2 4 120,4 0 0,-7 1-131,4-1 123,3-5 0,-10 7-13,6-7 1,-1 3-5,2-3 0,1 0-19,-7 5 0,3-6-3,-3 2 0,0 1 99,5-1-76,-6 0-4,10 1 0,-10-3 78,6 7-71,-5-7 0,7 10-29,-7-4 30,8-3 0,-9 5-1,6-6 0,-1 6 1,2-1 1,1-2 1,-7 1 0,6-4-5,-5 4 1,4-4 27,-4 4-24,6-5-2,-3 8-25,0-10 23,4 10 0,-9-8 54,7 5-51,-7-6 0,8 5 2,-6-3 0,4-2 14,-4 7 12,6-7-2,-3 9 116,6-4-135,-6 0-2,5 5 1,-10-10 53,6 6-46,-5-5-12,8 2 1,-9-1 1,7-1 1,-5 1-4,4-5 1,-4 5 7,4 0 5,-6-1 0,10 1-3,-3 0 0,-3 0 20,3-5-22,-7 6 7,10-5 8,-5 6-18,6-1 1,0-4 11,0 2-10,-6 4 1,5-6 21,-4 3 1,4 1 5,1-1 0,0 1 50,1-1-44,-1-4 0,0 7 48,0-3-75,0-4 0,-4 6 37,-1-7-31,1 0 14,-2 6 5,4-4-19,-4 4 0,7-1 45,-1 0 0,-5-1 6,1-4 0,-6 2-44,6 3 1,-5-4 5,4 4 1,-4-2 114,4 2-110,-5-4-11,8 6 1,-9-3-10,7 1 41,-7 0-75,10-5 0,-10 5 12,6-1-15,-6 1 1,8-3-33,-6 2 89,6-2-28,-3 4 0,2-6 10,-1 0 0,-4 2-2,4 3 0,-4-4-6,5 4 12,-7-3-46,9 4 29,-4-5 0,2 6-17,-1-7 0,-4 5-5,4-1 1,-4 1 0,5-5 1,-6 0-19,6 0 89,-1 6-67,6-4 2,-1 4 1,-5-6 30,1 0-23,-1 7-13,-1-6 1,5 5 3,-4-6 0,-1 0-1,2 0 0,-1 0-3,5 0 1,1 0 1,-1 5-9,0 0 4,0 0-1,0-5 5,1 0-1,-1 0 3,0 0 0,0 0 0,0 0 0,1 4 0,-1 1 0,-5 0 0,1-5 56,-1 0 1,6 0 68,-1 0-110,0 0-4,0 0 1,0 0 18,1 0-88,-1 0 83,0 0-75,-6 0 0,5 0-57,-4 0 113,-3 0-12,7-6 1,-5 4-21,6-3 16,0 4 1,1-1-11,-1-3 0,0 4 95,0-4-85,0 3 2,1 2 0,-1 0 64,0 0-52,0 0 10,1 0 1,4 0 3,-1 0 0,3-4-15,-2-1 1,-3 0-3,3 5 0,1 0 5,-1 0 1,0 0 1,-5 0 0,5-5-46,0 1 42,0-1-4,-5 5 1,1 0-12,-1 0 13,0-6 1,7 4 0,-6-4 1,4 6 0,-3 0 4,-2 0 0,1-2 1,-1-3 0,5 2-7,0-6 0,0 4 1,-5-4 0,2 4-76,3-5 75,3 1-2,0-5 1,5 4-13,-3 1 11,2-1 7,3 2 0,-1-4-1,1 2 1,-1 2 24,1-1 1,-1 4 3,0-4 1,1 1 21,-1-2 0,-1-2 16,-3 2 0,1-2-263,-6-3 207,6 7 2,-9-4 0,6 4-204,-3-6 194,-3-1-28,11 1 0,-10 5-6,7-1 0,0 2 23,4-1 1,1-4-8,-1 4 1,0 2 0,1 3 1,-1-3 21,1 3 1,-1-6 36,1 5-57,-1-6-1,0 10 1,-4-12-17,0 4 22,-7 2-14,10-5 0,-11 9-3,3-7 1,1 1-25,-1-6 0,0 6-7,-5-1 0,5 1 36,0-5 0,2 4-3,-2 1 1,-2-1 69,7-4-70,0 6 2,-2-4 1,5 5 69,-4-2-68,4-4 15,2 5 0,-6-1 1,1-1 0,-5 1-4,5-5 1,-7 4-2,2 1 0,-2-1-21,2-4 1,-3 0-6,3 0 0,-3-1 39,-2 1-18,0 0-1,1 0 1,-1-1-150,0 1 146,0 0-15,0 0 0,1 0-8,-1-1 1,0 0-1,0-4 1,1 3-4,-1-3 0,5 3 37,0 2 1,0 0-3,-5-1 0,6-4 76,4 0-94,-3 1 4,-1 3 1,-4 1 28,3 0 1,-3-5-27,3 0 1,-4 0-8,0 5 1,4 0 3,0-1 0,0 1-10,-5 0 1,0 0 18,0 0 1,2-1-3,3 1 0,-3 0-69,3 0 61,-4-1 3,-7 1 1,5 0-53,-4 0 46,4 0 25,1-1 1,-4 1-3,-1 0 0,1 0 32,4-1 0,-5-5 4,1-4 1,-1 2-36,6-2 1,-1 2 7,0-1 1,0-4-171,1 3 163,-1-3-2,0 5 0,0-3-47,0 6 1,1-5 30,-1 5 0,0-4-11,0 4 0,0-5 21,1 5 1,-1 0-3,0 5 1,0 0 17,1-1 1,-1 1 8,0 0 0,0 0 29,0-1-44,-6 1 0,5 6 0,-7-4 231,4 2-212,2 4 105,-4-7 36,0 5-65,5-6 1,-10 0 11,6 0 1,-5 4-82,0 1 0,-2 4 5,-2-4 0,0 4-178,0-5 249,0 1-1436,6-5 134,-4-1 1,6 6 1192,-4-1 0,4 1 0,7-5 0</inkml:trace>
  <inkml:trace contextRef="#ctx0" brushRef="#br0">5759 6227 7447,'-8'-14'-166,"3"-1"0,2 6 166,-2-1 127,4 1 1,-6-5 238,7-1 1,0 1-205,0 0 0,2 0 60,3 0-70,-4 6-9,12-5-57,-12 12 0,7-6 114,-3 7 236,-3 0-304,4 0 1,-6 2 71,0 3 0,0-2 65,0 6-201,-6 1 0,-2 2 13,-7-2 1,6 1-150,-1-6 1,1-1-60,-5-4 0,4 0-4,1 0-167,6 0 41,-4 0 92,7 0 0,2-6 61,3-4 0,3 4 55,6 1 1,6 2 15,4-1 0,-2 2 95,2-3 0,-7 5 41,2 5 0,-3-2-78,-2 7 1,-1-6 332,-4 6-75,4-7 95,-12 10-262,6-6 1,-7 3-46,0-1 0,-7-5-116,-2 0 0,1-2 82,-1-2 1,-2 0-169,-8 0 1,3 0 105,-3 0 1,8-5-140,1 0 1,2-6 83,-1 2 1,3-4-78,6-1 1,0 5 97,0-1 1,1 5 11,4-4 0,3 6 17,6-2 1,2 3 104,3 2 1,-3-1 88,3-4-186,-4 4 1,0-6 304,-1 7-216,-6 0 0,0 0-28,-4 0 1,-2 2 104,3 3 1,-9-2 151,0 6 0,-7 2-206,1 8 1,-4-1-212,-5 5 0,3-5 44,-3 1 1,2-4 84,-2 0 0,8-6-115,-3 1 0,3-7 65,-4 1 1,8-8-134,2-6 0,3-4 26,2-5 0,2-3-96,3-7 0,7 6 179,7-1 1,0 7 41,-5-2 1,5 3 162,0 2 1,5 4-85,-5 1 1,0 6 217,-5-2-221,0 3 1,-1 9 364,-4 2 0,-2 4-79,-7 1 0,0 2 25,0 3 1,-2-3-128,-3 2 0,-3 0-95,-6 1 0,5-5-185,-1 0 0,1 0 83,-5-4 1,-5-4-82,0-1 1,0-3 68,4-2 1,1-2-346,0-3 0,0-3 146,0-6 1,1-5-179,4 0 1,2-4 37,7 4 1,0-2 45,0 2 0,7 3 261,2-3 1,4 8-95,1 2 0,5 4 120,0-4 1,4 5-121,-4 0 0,0 2 185,-4 2 0,-3 2-21,-2 2 0,1 4 156,-7 7 0,1-1 35,-5 0 0,0-5 50,0 1 0,-6-1-141,-4 6 1,3-1-53,-3 0 0,1-4-172,-6-1 1,1-4 113,0 4 0,0-6-208,-1 2 0,1-3-35,0-2 0,0-5-44,0 0 1,4-6 104,1 2 0,6-4-94,-2-1 1,3 0 95,2-1 26,0 1 1,7 2 166,2 2 0,4 4-89,1 6 0,5 0 253,0 0 1,0 6-11,-5 4 1,-5 2 4,1 2 0,-7 2-115,2 3 0,-4-3 123,-1 3-50,0-3 1,0-2-74,0 0 0,-6-1-161,-3-4 0,1 2 84,-2-6 1,1 0-198,-6-5 1,1 0-8,0 0 0,0 0-25,0 0 0,-1-7 52,1-2 1,5-4 47,-1-1 0,5-5-232,-4 0 0,6-4 50,-2 4 0,4-5 217,1 5 0,4 5-79,1 4 0,6 7 230,-1-2 1,2 4 28,2 1 0,1 1 54,-1 4 1,0 3-104,0 6 1,-1 2-7,-4 3 0,-1-2 100,-3 7 0,-3-5-49,2 5 1,-2-7 35,-2 2 1,0 2-79,0-3 1,-2 1-71,-2-4 54,2-1 0,-9-5-163,6 1 54,-6-7 0,5 2-186,-4-10 0,-1-4-15,7-10 0,-3-4 79,3-5 1,2 0-23,-3-1 1,4 1 39,1-1 1,0 7 204,0 3 1,0 3-48,0 2 0,1 6 75,4 4 1,-2 2 16,7 2 0,-1 2 212,5 2 1,0 4-6,1 6 0,-6 1-71,1-1 0,-2 0-130,1 0 0,-1 0 175,-3 1-269,-4-1 134,6 0-77,-7-6 1,-2 3-94,-3-6 1,2 0-313,-6-5-169,-1 0 332,-4 0 1,0 0 36,-1 0 0,1 0-101,0 0 0,0-2 93,0-3 0,1-3-30,4-6 0,-4 0-304,3 0 352,4-1 0,-5 1 28,6 0 0,1 0 123,4 0 1,1 6 88,4 3 1,3 3-59,6 2 0,2 2 137,3 3 0,-3 3-62,2 6 0,-2 6-58,-2 4 1,-4-2 47,-1 2-202,-5 0 1,2 2-136,-6-2 0,5 1 220,-1-6 0,7 0 0,-3-4 0</inkml:trace>
  <inkml:trace contextRef="#ctx0" brushRef="#br1">2090 3199 7542,'0'8'-291,"0"-2"668,0 0-40,0-4-372,0 4 0,0-4 53,0 2 31,7-2 0,1 11 3,6-4 1,-5 1-53,1 4 0,-1-3 0,6 9 0</inkml:trace>
  <inkml:trace contextRef="#ctx0" brushRef="#br1">2275 3511 8027,'0'10'-979,"0"-1"1062,0-5 0,2 7 104,3-7-282,-4 1 1,7-3 165,-3 2-369,-4-2 0,7 9 94,-3-6 0,-2 6-76,7-2 280,-7-2 0,9 5 0,-4-4 0</inkml:trace>
  <inkml:trace contextRef="#ctx0" brushRef="#br1">2389 3710 8027,'8'7'0,"-2"-4"-274,-6 6 115,7-5-34,-6 8-127,5-10 351,1 4-234,-6-6 0,7 0 84,-3 0 1,-3 2-201,2 2 218,4-2 101,-6 11 0,10-5 0,-4 6 0</inkml:trace>
  <inkml:trace contextRef="#ctx0" brushRef="#br1">2517 3895 8027,'6'8'-975,"-4"-1"1059,4-7 0,-4 1-266,3 4 1,-2-4 84,6 4 0,-4 1-14,4-1 0,-5 2 71,0-3-151,4-2 1,-5 9 190,7-6 0,-7 6 0,3-3 0</inkml:trace>
  <inkml:trace contextRef="#ctx0" brushRef="#br1">2631 3995 6632,'6'8'-698,"-3"4"1096,7-2-52,-7 2-380,9 3 0,-8-1 202,5 0-285,-6-6 45,10 5-36,-5-12 0,1 6-115,1-7 160,-7 6 41,10-5 1,-12 7-6,4-3 1,1-2 8,-1 7 0,1-6-16,-1 6 0,-3-5-100,2 4 134,4 1 0,0 4 0,6 0 0</inkml:trace>
  <inkml:trace contextRef="#ctx0" brushRef="#br1">2858 4236 8027,'8'2'-794,"-3"3"789,-4-4 1,-1 7 208,0-3-299,0-3 0,2 9 97,3-7 1,-4 3-229,4-3 0,-3 0 84,-2 5 1,1-4-99,4 4 1,-3-4 239,2 5 0,-2-7 0,4 9 0,-4-10 0,4 4 0,-6-6-251,6 0 246,-4 0 379,4 0-136,-6 7-111,7 0 16,-6 1-64,6 5 0,-6-11-248,4 2 176,-4 4-399,6-6 122,-7 4 270,0-6 0,0 0 0,0 0 0</inkml:trace>
  <inkml:trace contextRef="#ctx0" brushRef="#br1">2872 4236 7923,'0'10'38,"0"-1"1,0 1-169,0 4-38,7 0 1,-1 1 91,4-1 1,1 0-146,-7 0 0,3-1-359,-3-4 285,-2 4-11,11-5 306,-12 6 0,6 0 0,-7 1 0</inkml:trace>
  <inkml:trace contextRef="#ctx0" brushRef="#br1">2944 4464 8027,'6'8'-1159,"-5"4"1287,12-10 1,-11 6-74,2-3 0,0-4 50,0 4-313,-2-3-219,4-2 188,0 0 130,-4 6 1,4 2 50,-6 6 1,5-4-112,0-1 0,0 0 169,-5 6 0,4-6 0,1 1 0,0-6 0,-5 6 0,5-5 0,-1 4 154,1-6-95,-5 4 180,6-7-180,-4 0 144,4 0-160,-6 0 1,5 1 25,0 4 0,1 1-64,-1 4 0,-2 2-8,6-2 1,-5-2 76,0 1-43,4 1 0,-6 4-61,3 0 0,1-4 70,-1-1-157,-1-6 1,-4 5 119,0-3 1,5-2-216,0 6 1,0-4 211,-5 5 0,6-1 0,2 5 0</inkml:trace>
  <inkml:trace contextRef="#ctx0" brushRef="#br1">3271 4905 8027,'0'8'-192,"0"-2"619,0-6-861,0 0 343,0 6 0,1-4-394,4 3 344,-4 2 0,7 1-209,-3 7 206,-3-1 0,9 0 29,-7 0 0,1-4 40,-5-1-69,6 1 198,-4 4-95,4 0 0,-1-4 93,0-1 1,0-4-72,-5 4 0,0-4 122,0 4 1,4-4-22,1 5 17,6-1 90,-3 5 0,2 1-96,-1-1 0,-4-5 212,4 1-79,-6-7-279,10 10 1,-11-10 127,2 6 0,-1-6-358,2 2 23,-3-3 138,4 4 1,-6-3-98,0 7 170,6-1 0,-2 5 65,5 1 0,-6-6-131,2 0 171,-3-5 0,-1 2-115,4-6 24,-4 0 1,6-2-14,-7-2 0,-5-9 48,0-6 0,-6-6 0,3 3 0</inkml:trace>
  <inkml:trace contextRef="#ctx0" brushRef="#br1">3015 4592 8027,'-8'-2'-501,"3"-2"256,3 2 234,2-4-99,0 6 0,0 1 132,0 4-412,0-3 160,0 4 51,0-6 452,0 0-98,0 6 1,0-3-51,0 7 0,5-5 32,0 4 1,0-4 7,-5 4-49,6 1 1,-3 4 105,7 0-229,-7 0 0,8 1 4,-6-1-71,6 0 0,-8-1 122,6-4 1,-6 4-18,2-4 1,1-1 35,-1 2 0,1-2-40,-1 1 0,-3 4 17,3-4 1,1-1-2,-1 2 1,4-1 13,-4 5 1,1-4 46,-1-1 14,-4 1-288,12 4 129,-5 0 1,6 0 1,-4-1 48,-1-4 0,-4 2-9,4-6 0,-4 6 0,5-1 1,-6-2-2,6 1 0,-5-1 0,4 2 0,-4 2 1,4-2 0,-4-2-1,4 1 0,-4 0 9,5 6-24,-7-1 16,9 0 0,-8-1 35,5-4-34,-6 4 0,5-7 43,-3 4 0,-3-2-44,2-4 1,-1-2 6,2 3-8,-3 3 10,10-1 1,-10 3-21,3-1 1,1-4 16,-1 5 1,1-6-19,-1 6 0,-2-2 5,6 1 5,-5 4 0,7-5 1,-7 6 0,3-5 1,-3 1 0,0-5 0,5 4 0,-6-4 0,2 4 0,-2-4 8,2 5 0,-4-6-8,4 6 1,-2-5 45,2 4 1,-3-4-42,2 4 0,0-4 23,0 4 1,-2-4-23,3 5 0,-2-6 3,2 6 0,-4-5-21,4 4 0,1-4 23,-1 4 0,1-4-25,-1 4 0,-3-4 19,2 5 0,-1-6 21,2 6 0,-3-1-24,3 6 0,-2-6 105,1 1 1,0-1-60,5 5 1,-4 0 10,4 1 1,-4-1-47,4 0 0,-5 0 58,0 1-103,4-1 1,-5-2 96,7-2-90,-7 3 0,5-10 56,-3 6 0,-4-4-8,4 4 0,-2-4-5,2 5 0,-3-6 10,2 6 1,3-5 10,-3 4 0,6 1-16,-5 4 1,4-5 5,-4 1 1,1-2-4,-1 1 1,1 4-30,4-4 0,1-1 24,-7 2-14,7-1 11,-3 5-11,7 0 1,-3 1 18,-2-1 0,2-5-13,-2 1 0,-2-2 52,1 1 0,-4 4-31,4-4-6,1 4-26,4 1 1,-4 0-5,-1 1 0,-4-6-14,4 1 1,-4-6 18,4 6 1,-4-5-52,5 4 1,-2 0 47,1 6 1,2-6-27,-6 1 0,4-1 18,-4 5 0,1-4 5,-1-1 1,-2 1 0,7 4 0,-7-5 4,2 1 33,3-1 0,-5 6 6,6-1 1,-4-5-38,4 1 4,-5-1 1,7 6-15,-7-1 0,3-5 15,-3 1 1,0-2-11,5 1 1,-6 4 85,2-4-42,3 4 1,-5-1-18,7-2 0,-7 3 3,1-4 1,3-1-19,-3 1 1,1-4 10,-5 5 0,5-6-21,0 6 0,1-2 22,-1 1 0,-4 4-49,4-4 1,1-1 35,-1 2 0,5-1-21,-6 5 1,6-4 53,-5-1-20,6 1 1,-8 4 15,6 0 0,-6-4 53,2-1-75,3-6 1,-5 8 27,7-6 36,-7 6 0,8-3-48,-6 6 0,6 1-7,-2-1 0,-1 0-26,2 0 0,-1 0-7,5 1 1,-4-1-410,-1 0 280,1 0 1,2 1-277,-2-1 241,2-6 1,-10 0-973,3-4 190,-4-2-117,-1 4 734,0-6 1,-1 0 335,-4 0 0,2-1 0,-7-4 0,1 3 0,-5-4 0</inkml:trace>
  <inkml:trace contextRef="#ctx0" brushRef="#br1">4237 6838 7394,'10'13'235,"-1"-4"1,-4 4 92,4-4 0,3 9-168,7 1 0,-2 0-22,7-5 0,-7-2-106,2-2 1,1 3 7,-1-4 1,0-1 103,-4 1 0,-1-5-182,0 0 166,0-2-161,-6-2 0,-2-6 7,-6-4 0,-6-7 29,-3-2 1,-4-6 13,-1 1 0,0-9-16,-1-5 0,1 1-345,0-1 1,0 5 151,0-5 1,4 5-1122,1-5 1313,-1 7 0,-4-10 0,0 4 0</inkml:trace>
  <inkml:trace contextRef="#ctx0" brushRef="#br1">2958 4364 7684,'0'-7'473,"0"0"-197,0 7-12,0 0-20,0 7-202,6-6 136,-4 12-70,4-12-63,-6 12 1,0-10-106,0 7 225,0-7-359,0 3 182,-6-6-145,-2 0 128,-6 0 1,4 0-151,1 0 1,4 0 122,-5 0-18,7-6 84,-3-2 0,6-2-41,0 1 1,1 6 134,4-2 0,3-1-75,6 1 1,-4 0 212,-1 5 0,1 0-7,4 0 0,0 0 30,0 0-61,1 7-113,-1 0 1,-6 3 261,-4-1-258,4 1 0,-6 4-28,3 0 1,-5-1 23,-5-4 1,2 4-93,-7-3 1,1 1 39,-5-2 0,4 2-111,1-6 75,-1 6 1,-4-9-294,0 2 152,0-2 131,-1-2 1,6-6-188,-1-4 0,7-4 42,-2-5 1,4-3 47,1-7 1,0 6 94,0-1 1,5 2-4,-1-2 0,6 4 39,-5 5 34,6 7 84,-3 2 1,4 8-85,-2 2 0,-2 6 192,-4 9 1,-2-2-45,3 7 0,1-5-58,-1 5 1,-1-7-102,-4 2 1,0-3 12,0-2 1,-1-1 21,-4-4-158,-3 4 1,-6-12-11,0 4 0,0-3 103,-1-2 0,3-7-161,2-2 1,-1 1 131,6-2 0,-1 3-32,1-3 28,4-3 0,-4 6-4,10-8 1,-2 6 1,6-1 0,1 6 3,4-6 0,-4 7 4,-1-2 5,1 4-35,4 1 1,-5 0 10,1 0 17,-7 0 35,3 0 1,-6 6 6,0 3 0,0 4-34,0 1 0,-1 2 8,-4 3 0,2-3-15,-7 3 1,5-5 14,-4-4 0,4 1-104,-4-7 98,-1 1-82,-4-5 1,1-2 52,4-2 0,3-9-5,6-6 0,0 0 43,0 5 1,0-5-36,0 0 0,6 0 149,3 5 1,2 0-133,-1-1 1,3 8 112,-4 2 1,-1-2-88,1 3 0,-4-1 207,5 5 0,-6 6-58,6 4 1,-7-2 44,2 1 1,-4 5-61,-1 5 1,0 0 19,0-4 0,0-1-168,0 0 1,0 0 113,0 0 0,-6-1-193,-3-3 0,1 1 111,-2-7 1,1 1-494,-5-5 295,-1 0 0,1-6 130,0-4 0,6-2-246,3-3 0,4 1 45,1 0 0,0 4 262,0 1 0,1 4-114,4-4 0,3 4 141,6-4 0,-4 5-75,-1 0 0,1 2 112,4 2 0,-5 0-11,1 0 1,-6 0 64,6 0 1,-7 2 304,2 2-270,-4 4 1,-1 7-104,0-1 0,0 0 24,0 0 1,-1 2-240,-4 3 0,2-3 85,-7 3 1,6-4-31,-6 0 0,2-6-18,-1 1 1,-4-7-86,4 2 1,1-4-383,-2-1 352,1 0 0,-4-6 7,4-4 1,2-2 47,7-3 0,0 1 226,0 0 0,0-5-113,0 0 0,7 0 93,2 5 0,4 1 84,1 4 87,0-4 1,1 7 355,-1-4-370,-6 4 1,3 12 89,-7 4 1,1-2-45,-5 1 0,0 5-133,0 5 1,0 0 183,0-4-391,0-1 1,-5 0 57,1 0 1,-7-6-119,1-3 0,2 1-146,-1-1 0,-1 0-23,-4-5-33,0-7 1,1-1 86,4-6 1,2 0 58,7 0 0,0 0 58,0-1 1,2 6 174,3-1 0,3 3-12,6-3 0,0-1 136,0 6 0,1-4-90,-1 4 1,-5-1 130,1 1 0,-6 3 240,6-2-312,-7 2 442,3 2-342,-6 6 0,0 2-149,0 7 1,0-6-68,0 0 0,-4 1-376,-1 4 128,-6-6 0,3 3 119,-6-6 1,4 0-45,1-5 0,1-2-4,-2-3 1,-1-3-182,7-6 0,-1 0 49,5 0 0,0 0 273,0-1 1,0 6 39,0-1 0,6 2 177,4-1 1,-2 1 88,1 3 0,1 4-134,4-4 0,-5 3 17,1 2 1,-6 0-38,6 0 0,-7 2 179,2 3 0,-4 3-52,-1 6 0,0 0-152,0 0 1,0 2-54,0 3 0,0-3-159,0 3 1,-4-3-263,-1-2 293,-6-6 0,3 3-49,-6-6 1,4-2 55,1-8 0,-1-3-276,-4-6 0,6-5 62,3 0 1,-1-2 208,1 2 0,1 4 42,4-4 0,0 3 141,0 2 0,4 4 133,1 1-237,6 6 1,-3-4 141,6 7 1,-4 0-7,-1 0 0,-6 2 266,2 3-283,3 2 1,-6 8-74,2-1 0,-2 0-29,-2 0 0,0-4-123,0-1 0,0-4-83,0 4 212,0 1 0,-6-2-196,-4-3 0,2-4 71,-1-1 1,4 0-119,-4 0 1,4-1 88,-5-4 0,7-3-32,-2-6 1,4 0 109,1-1 1,0 1 82,0 0 1,0 0-15,0-1 0,0-4-90,0 1 0,5 3 229,-1 6-134,7-1 154,-3 2-168,0 2 1,-1 8 207,-7 2 0,4 4-5,1 7 0,0 5-109,-5 4 0,0-2 77,0 2 0,-5-7-51,0 2 1,-1 0-177,1-5 1,2 2 105,-6-11 1,4-1-1499,-5-4 1447,1 0 0,-5-12 0,-1-4 0</inkml:trace>
  <inkml:trace contextRef="#ctx0" brushRef="#br0">2446 3000 6774,'-6'8'451,"4"-2"-319,-4-6-122,6 0 958,0 0-891,0 6 0,0-3 42,0 7 1,0-5-90,0 4 0,0-4 78,0 4-218,0-6 273,0 10-166,0-5 107,0 6-36,0 0-37,0 1 0,0-6-16,0 1 0,0-6 56,0 6 19,0-7-77,0 10 0,4-10 63,1 6 28,0-6-34,-5 10-1,0-5 9,0 6 113,0 0-81,0 1 21,0-1-3,0 0-77,0 0 1,0-4-3,0-1 0,1-4 59,4 4-85,-3-5 30,4 8 1,-6-9 1,0 7-9,0-7-20,0 10 0,0-10 41,0 6 0,0-4-30,0 4 0,2-5 80,2 0-38,-2 4-16,4 0 35,-6 6 67,0 1-95,0-1 15,0 0-71,7 0 27,-6 0 1,6-4 13,-7-1 24,0-5 18,6 8-59,-5-10 1,6 6-8,-7-4 24,6-2 0,-4 6 64,2-3-69,-2-4 1,3 7 37,-1-3-60,1-4 13,-5 12 0,2-11-139,3 2 166,-4 4 16,5-6 1,-6 6-37,0-3 0,2-4 50,3 4-69,-4-4 46,6 6-112,-7-6 1,1 6 72,4-7 0,-3 1-125,2 4 71,-2-3-20,4 4 19,-4 0 11,10-4 0,-8 9 73,5-6 0,-6 1-64,2-1 0,-2-4 214,2 4-207,-4 3 1,7-2 23,-3 4 23,-3-4 33,4 0-107,0 2 0,-4 6-172,3 1 0,1-1-2364,-1 0 2555,6 0 0,-10 7 0,6 1 0</inkml:trace>
  <inkml:trace contextRef="#ctx0" brushRef="#br3">2346 2872 6024,'0'-8'1067,"0"2"-828,0 6 165,0 0-284,0 6-181,0 2 0,2 6 122,3 0 0,-4-4-258,4-1 1,-3-4 61,-2 4 0,0 1-257,0 4 0,0 0 392,0 0 0,0 7 0,0 1 0</inkml:trace>
  <inkml:trace contextRef="#ctx0" brushRef="#br3">2375 3256 8054,'6'7'0,"-4"6"0,4-5 0,0 6 0,-4-4 143,3-1 1,1-4 804,-1 4-1059,-1-5 0,-2 7-598,3-7 1,-4 3 290,4-3-69,-3-2 110,-2 11 309,0-12-259,0 12 250,0-5 3,0 6 0,-2-5 74,-3 1 0,4-7 0,-6 10 0,7-10 0,0 6 0,0-4 88,0 5 192,0-7-54,0 9 1,5-8-109,0 5 1,0-4 54,-5 4 1,4-4-47,1 4 1,1-4-54,-1 5 1,-3-1 27,3 5 1,-4 2-130,-1 3 0,2-2-32,2 7 0,-2-5-105,3 5 0,-4-2-124,-1 2 0,0-2 118,0-3 1,5-4 169,0 4 0,0-3 0,-5-2 0</inkml:trace>
  <inkml:trace contextRef="#ctx0" brushRef="#br3">2872 4080 6680,'0'8'176,"0"0"-403,0-3 159,0-4-189,0 12 149,0-12-26,0 12 1,0-10-23,0 7 156,0-7 0,0 10 0,0-6 0,0 8 0,0-1 73,0 0 1,0-4-43,0-1 1,0-4 210,0 4-109,0-6 22,0 10-138,7-11 88,-6 10-183,6-10 0,-7 6 70,0-4-183,0-2 148,0 11 0,1-10-18,4 6 1,-3-4-14,2 5 43,-2-1 0,-2 5 9,0 0 0,1 1-32,4-1 179,-3 0-152,4 0 414,-6 1-223,0-1-136,0-6 0,0 0 95,0-4-22,0-2-390,0 4 135,0-6-29,0 6 1,0-2 0,0 5 182,0-6 0,6 10 0,-4-5 168,4 6-153,-6 0 0,0-4 245,0-1-231,0-6-118,0 4 155,0-1-66,0-4 0,0 4 0,0-6 0</inkml:trace>
  <inkml:trace contextRef="#ctx0" brushRef="#br3">2929 4379 6657,'0'9'-9,"0"1"122,0-7-99,0 9 0,0-4 5,0 7 1,0-6-25,0 0 0,0 1 36,0 4-92,0 0 0,0 1 70,0-1 1,0-5-230,0 1 136,0-1 1,5 1 60,0-1 0,0-4 66,-5 4 1,0-4-72,0 5 1,0-6 114,0 6-120,0-1 353,0 6-244,6-1 0,-5-5 258,4 1-155,-3-7-67,-2 3 0,0-6-40,0 7 0,0-4-51,0 6 1,0-4 31,0 4 0,0-4-75,0 5 0,0-1 28,0 5 0,4-4-8,1-1 1,0 1-36,-5 4 1,0 0 58,0 0 1,0 1-35,0-1 1,2-5 37,2 1-54,-2-1 1,4 5 30,-6 1 1,0-6 71,0 1 0,0-6-23,0 6 0,0-5 8,0 4 0,5-4 30,0 4-61,-1 1 1,-4 4-26,0 0 1,0 0 34,0 1 1,0-1-83,0 0 1,5-4 94,0-1-227,0 0 43,-5 6 48,0-1 11,0-6 30,0 4-393,6-10 231,-5 4-176,6-6 1,-7-6-15,0-3 395,0-4 0,-7-1 0,0-1 0</inkml:trace>
  <inkml:trace contextRef="#ctx0" brushRef="#br3">2958 4720 7936,'0'8'-1453,"0"4"1542,0-4 133,0 7-153,0-1 0,0 0 10,0 0 0,1-4-32,4-1 0,-3 1 13,2 4 1,-2-5-91,-2 1 85,0-1 0,2 5-47,2 1 0,-2-6 88,3 1-48,-4-1 0,-1 5-10,0 1 1,5-6 34,0 0-48,-1 1 1,-4 4 54,0 0-44,0 1 1,0-1 3,0 0 0,5-4 15,0-1-16,0 0 0,-5 6-32,0-1 1,4-5 28,1 1 0,0-5 0,-5 4 0,0-4-28,0 4 1,1-1 54,4 2-95,-3 2 56,4-4 1,-4 6-39,2 1 0,-2-6 32,3 1 1,-4-6 22,-1 6 0,0-1 4,0 6 0,5-6 55,0 0 25,-1 1 1,-4 4-93,0 0 0,0-4 61,0-1-48,0 1 0,5 4-46,0 0 1,0-4 110,-5-1-173,0 1 0,4 4 53,1 0 1,0-4-10,-5-1 0,1-1 51,4 1-27,-3 4 1,4-5 145,-6 6-139,6 0 0,-4 1 30,3-1 0,1 0-16,-1 0 0,0-4 45,-5-1 1,4 1-61,1 4 0,0-5 3,-5 1 1,0-5-11,0 4 0,5-4 48,-1 4-27,1 1 0,-3 2 12,2-2 30,-2 3 1,4-6-47,-6 8 0,5-1 123,0 0-99,-1 0 0,1 1 6,0-1 0,0 0-4,-5 0-6,0 0 0,4 1-20,1-1 0,0-5 16,-5 1 0,1-5-71,4 4 0,-3-4 59,3 4 1,-4-4 31,-1 4 11,6 1-33,-4 4 0,9 0 43,-6 1 1,0-1-49,-5 0 1,4-5 20,1 1 0,0-1-12,-5 6 0,4-1 33,1 0 0,2-4-27,-3-1 1,-2 0-72,3 6 0,-4-6 30,-1 1 0,5-1-11,0 5 61,-1 1 0,-2-1-2,3 0-9,-4 0 0,6 0-21,-7 1 1,4-1 11,1 0 0,0-4-4,-5-1 1,0 1-45,0 4 0,5-5 13,-1 1 1,1-6-13,-5 6 7,0-1 19,6 6-24,-4-1 0,4 0 13,-6 0 1,5-4-18,0-1 0,-1-4 17,-4 4-2,0 1 1,5 4 62,0 0 0,0-4-26,-5-1 1,0 1-32,0 4 0,4-5 8,1 1 1,0-1-19,-5 6 0,1-6 20,4 1 0,-3-1 11,3 5 1,-4-4-11,-1-1 1,0 1 35,0 4 0,5-5-20,0 1-16,-1-1 1,1 6 19,0-1 1,0 0-12,-5 0 0,0 0 37,0 1 1,1-6-37,4 1 1,-4-1-17,4 5 1,-3 1 16,-2-1 1,1 0-67,4 0 0,-3 0 48,2 1 1,-2-6-7,-2 1 0,5-1 11,-1 5 0,1 0-5,-5 1 1,2-1 16,3 0 0,-4 0-9,4 1-4,-4-1 0,4 0 0,0 0 0,0-4 126,-5-1-115,0 1 0,0 4-1,0 0 1,4-4-80,1-1 75,0 1 1,-5 4-50,0 0 0,1-5 56,4 1-92,-3-1 1,4 6 68,-6-1-20,0 0 1,0 0 6,0 0 0,0 1 3,0-1 1,5 0 34,0 0 0,-1-4-35,-4-1 0,0 1 14,0 4 0,0-5-8,0 1 57,0-1 1,0 6-49,0-1 0,5-5 53,0 1-48,0-1 1,-5 5 19,0 1-2,0-1 1,1 0 13,4 0-95,-4 1 64,6-1 1,-7 0-41,0 0 1,4-4 30,1-1 1,0-4-8,-5 4 1,0-4 7,0 5 1,0-6 46,0 6 6,0-1 1,2 6-50,2-1 1,-2-5 35,3 1-11,-4-1-33,-1 5 1,0 1 18,0-1 1,5-5-71,0 1 1,-1-5 4,-4 4-24,0-6 109,0 10-48,0-5 1,0 1 41,0 1 0,2-2-42,3 1 55,-4 4 1,6-5-39,-7 6 0,0-5 26,0 1 1,0-6-28,0 6 0,0-5-1,0 4 1,0-4-18,0 4 0,0-4 35,0 5-31,6-1 0,-4 5 18,2 0-14,-2 1 1,-1-1 2,4 0 1,-3 0 1,2 1 32,-2-1 1,0 0 3,2 0 1,-2-4 30,3-1 0,-4-4-32,-1 4 104,0-5-113,0 8 1,0-9 135,0 7-78,0-7-2,0 10 1,0-10 20,0 6-4,0-6-105,0 10 0,0-10 98,0 7-94,0-7 1,0 5 74,0-4-185,0-2 152,0 4-550,0 1-509,0-6-649,0 6 663,0-7 1,-1-7 25,-4-2 973,3-4 0,-10-7 0,4-2 0</inkml:trace>
  <inkml:trace contextRef="#ctx0" brushRef="#br3">3512 8018 6891,'0'8'1433,"0"0"-1043,0-3 325,7-4-268,-6 12-206,5-5 1,-4 6 56,3 0 0,-4-4-259,4-1 1,1 1 100,-1 4 0,5-5-138,-6 1 1,6-1 59,-5 5 63,6 1 0,-8-1-257,6 0 0,-4-4 41,4-1 1,-4 1 146,5 4 0,-6-5-1,6 1 0,-5-6-33,4 6 1,-6-5 73,2 4-64,3-6 1,-5 8 39,7-6-13,-7 0 104,3-5-75,-6 0 501,0 0-404,0-6 0,0 1-52,0-9 1,0 2-32,0-6 1,5 0-52,0-1 1,1 2-145,-1-7 1,-4 2-1015,4-2 1,3-7 126,1 2 980,-2-9 0,5-4 0,-4-9 0</inkml:trace>
  <inkml:trace contextRef="#ctx0" brushRef="#br3">1891 7592 8291,'0'23'-481,"0"1"0,2 0 402,3 4 0,1 2 453,4 3 0,4-1 64,0 6 1,0 0-156,5 4 0,2 1 62,-2 0 1,1-7-86,-1-3 1,-3-4-9,3-6 1,-8-7-36,-2-6 0,-1-9 77,2-1 0,1-8-124,-6-11 1,4-11-85,-4-12 1,0-3-262,-5-7 0,0-5 146,0-4 0,1-1-82,4 5 1,-4 7 61,4 2 1,-3 7-457,-2 8 1,0 2-64,0 12-184,0 6 0,0 10 56,0 12 1,0 7 695,0 12 0,-7 7 0,0 2 0</inkml:trace>
  <inkml:trace contextRef="#ctx0" brushRef="#br3">2204 7904 8202,'7'8'0,"-6"5"0,12-12 0,-5 6 450,6-7 1,-5 0-67,1 0 0,-1-7-473,5-2 0,1-4 97,-1-1 1,-1 0-617,-4 0 1,2-1 88,-6 1 1,0 0-603,-5 0 1121,0 0 0,6-1 0,2 1 0</inkml:trace>
  <inkml:trace contextRef="#ctx0" brushRef="#br3">2304 7663 8202,'-8'15'-20,"3"4"1,3 4 364,2 5 1,0 7-100,0 3 1,5 4 60,0 6 1,1-4-46,-1 3 1,-2 1-164,7-6 0,-6-4 62,6-14-496,-1 3 152,6-18 1,-1 4-233,0-13 0,-6-3-46,-3-7 0,1-1 64,-1-13 397,-1 1 0,-4-12 0,0-1 0</inkml:trace>
  <inkml:trace contextRef="#ctx0" brushRef="#br3">2446 8032 8202,'9'-6'-407,"1"-4"1,-5-7 225,4-2 0,1-5 186,4 6 1,-5-6-44,1 5 0,-6-2-351,6 2 389,-7 4 0,10-6 0,-5 7 0</inkml:trace>
  <inkml:trace contextRef="#ctx0" brushRef="#br3">2503 7748 7765,'8'2'906,"-4"2"0,4 6-641,2 9 1,2 4-94,3 11 1,-1 3-120,0 11 0,5 9-648,0 9 0,6 4 74,-1 1 0,9 0 1,3 0-1</inkml:trace>
  <inkml:trace contextRef="#ctx0" brushRef="#br1">2986 3995 8307,'-8'-2'0,"4"-3"0,2 2 0,2-6 731,6 6 1,2-10-296,6 4 0,1-4-116,-1-1 0,5-5-263,0 0 1,6-6-157,-1 1 1,3-3-93,1-1 1,0 4 124,1 0 1,-5 7-610,-1-2 0,-7 8 293,-2 1 0,0 7-1167,-4-2 1549,-4 4 0,1-5 0,-7-2 0</inkml:trace>
  <inkml:trace contextRef="#ctx0" brushRef="#br1">3114 3654 8277,'-9'-8'406,"-1"3"1,7 3 600,-3 2-605,6 0 0,1 7-148,4 2 1,-2 5 4,7 5 0,-1-1 27,5 5 1,1 1-207,-1 5 1,-2-3 115,-2-2 1,7 3-99,-3-3 1,1 1 6,-1-1 1,-3 1 18,8-6 1,-2 0-139,2-5 0,-3-6 22,3-3 0,-2-4-307,2-1 1,-3-3 160,3-6 0,-3-7-584,-2-13 1,-4-5 316,-1-4 0,-6-2-253,2 2 0,-3 2-66,-2 3 0,0 4 724,0 1 0,-13 0 0,-3 5 0</inkml:trace>
  <inkml:trace contextRef="#ctx0" brushRef="#br1">3725 8459 8556,'7'8'1,"1"3"-397,6-7 0,-5 8 221,1-3 1,-1-1-299,6 1 473,-1 1 0,0 4 0,0 0 0</inkml:trace>
  <inkml:trace contextRef="#ctx0" brushRef="#br1">4109 8871 8139,'8'10'-396,"-3"-1"1,-2-4 300,2 4 743,-4-6-603,6 10 1,-2-5 35,-1 6 0,6-4-200,-6-1 0,3 1 131,-2 4 0,-2 0-415,6 0 0,-4 0 111,4 1 0,-1-1-30,2 0 0,2 0 322,-2 1 0,1-6 0,-2 0 0,4 1 0,-5 4 0,6 0 0</inkml:trace>
  <inkml:trace contextRef="#ctx0" brushRef="#br1">4365 9241 8131,'15'20'-583,"-6"-4"-73,0 3 1,1-3 494,4-2 0,-1-5 346,-4 1 1,4-1-58,-4 6 0,4-1-65,1 0 0,0-4 11,1-1 0,-1-1-1,0 1 0,-4 2-48,-1-6 1,1 5 36,4-6 0,0 7-121,0-1 1,-1 3-314,-4 1 1,4 0 371,-4 0 0,10 7 0,4 1 0</inkml:trace>
  <inkml:trace contextRef="#ctx0" brushRef="#br1">4778 9767 7986,'0'14'0</inkml:trace>
  <inkml:trace contextRef="#ctx0" brushRef="#br1">4792 9937 6964,'8'8'207,"-2"-2"0,-4-6-161,2 0 1,0 0-142,5 0 247,-6 0-152,10 0 0,-5 0 0,6 0 0</inkml:trace>
  <inkml:trace contextRef="#ctx0" brushRef="#br1">2972 4649 7129,'-8'0'410,"2"1"-78,6 4-73,0-3-272,0 10 0,1-9 112,4 7-37,-3-7-378,10 10 0,-5-5 140,2 6 1,2-5-237,-6 1 0,4-1-15,-4 5 427,0 1 0,1 5 0,2 2 0</inkml:trace>
  <inkml:trace contextRef="#ctx0" brushRef="#br1">3057 4905 8255,'0'19'-773,"0"0"0,5 0 894,0-5 0,-1 0 61,-4 0 1,2-4 13,3-1 132,-4 1-369,12 4 0,-10-2 102,7-2 1,-7 3-102,2-4 0,1-1 261,-1 1-735,6 1-21,-3 4 213,6 0 1,-5 1 113,1-1 1,-6-5 103,6 1 86,-7-1 1,8 5 17,-6 1 0,1-1 0,-1 0 0,-3-4 3,2-1 0,-2 1-26,-2 4 1,1 0 192,4 0 1,-3-4-55,3-1-100,-4-6 1,-1 5 20,0-3-37,6-4 0,-4-1 0,4-7 0</inkml:trace>
  <inkml:trace contextRef="#ctx0" brushRef="#br1">3057 4819 6694,'0'8'138,"0"5"40,0-12-141,0 12 1,0-10-16,0 7-45,0-7 0,2 8 102,3-6 1,-4 6-149,4-2 1,-2-1 109,2 2 1,-4-1-128,4 5 0,1 2 42,-1 3 1,1 2-13,-1 2 1,-3 4-44,3-3 1,1 1 89,-1-1 0,1 1-19,-1-6 1,-4 0 2,4-5 1,1 0 35,-1 1 1,1-6-38,-1 1 1,-3-6 275,2 6-179,4-7 68,0 10 0,2-10-58,-1 6 0,-4-4-38,4 4 0,-5-4 61,0 5-49,4-1 1,-5 5-112,7 1 1,-7-1 96,2 0 0,1 0-102,-1 0 0,1 1 71,-1-1 0,-4 0-5,4 0 29,-3 1 1,2-1-28,1 0 0,0-5 44,-5 1 0,2-5-36,2 4 1,-2-4 100,3 4-85,-4 1 0,4 4 10,0 0 1,-1 0-26,-4 1 0,5-1-2,0 0 1,4 0-9,-4 1 1,1-1 14,-1 0 0,-2 0-46,7 0 0,-7 1 41,2-1 0,1 0 30,-1 0 0,1-4-20,-1-1-1,-4 1 1,10 4-19,-6 0 0,1-4 12,-1-1-42,-3 1 0,9 4 40,-6 0 0,1-4-71,-1-1 0,-4-4 67,4 4-60,3 1 1,-7 4 27,4 0-32,3 0 0,-5 1 22,7-1 1,-7 0-5,2 0 1,-4 0 18,-1 1 0,5-1-6,0 0 0,-1 0 18,-4 0 1,5 1-18,0-1 0,0 2 5,-5 3 0,4-4-5,1 4 0,0-3-4,-5-2 1,0 1 29,0-1 0,5 0-2,-1 0 1,1 1 60,-5-1 0,2 0-77,2 0 49,-2 0 1,6 1-33,-3-1 1,-4 0 2,4 0 0,-2 0 3,2 1 0,-4-1-9,4 0 0,1-4-5,-1-1 1,0 1-4,-5 4 0,2 0 52,2 0 0,-2 0-43,3 1 0,1 0 49,-1 4 1,1-6-28,-1 6-36,-4-6 1,7 10 27,-3-8 1,-2 2-20,7-8 1,-7 9-50,1 1 0,3 0-13,-2-5 1,4 0 24,-4 0 0,1 1 23,-1-1 0,-4 5 9,4 0 1,1 0-15,-1-5 1,5 0 22,-6 0 0,6 0-23,-5 1 1,4-1 55,-4 0 0,1 4-32,-1-4 1,-2 3 8,7-7 1,-6 2-7,6 2 0,-7 1-8,2-1 1,1-5 53,-1 1 1,1-1-53,-1 6 1,-2-1 8,6 0 0,-4 0-3,5 0 0,-6 1-3,6-1 1,-5 0-9,4 0 1,-4 0 0,4 1 1,-4-1-43,4 0 48,-5 0 0,7 1-27,-7-1 0,3 0 17,-2 0 0,-4-4 2,4-1 0,1 1-8,-1 4 0,1 0 6,-1 0 1,-3 2 20,2 3 0,3-3-20,-3 3 0,6-3 34,-5-2 0,1-2-25,-1-2 0,-4 3-8,4-4 1,1 4 11,-1 1 1,1-5-58,-1 1 1,-3-1 45,2 6 0,0-6-1,0 0 0,-2 1 33,3 4 0,-2 0 4,1 1 1,-2-1 83,3 0 1,-2 0-90,2 0-10,-4 1 1,10-1 11,-6 0 1,1 0-51,-1 1 1,-3-6 50,2 1 0,3-1-67,-3 5 0,1 0 46,-5 1 1,5-1-10,0 0 1,-1 0 33,-4 0 1,5 2-33,0 3 1,1-3 7,-1 3 0,-3-3 2,2-2 0,-2-5-10,-2 1 0,5-1 5,-1 6 0,1-6 23,-5 1 1,0-1 22,0 5 1,5 1 2,0-1 1,1 0-19,-1 0 1,-4 0-14,4 1 1,1-1-16,-1 0 0,1 0 18,-1 0 0,-2 1-95,7-1 0,-7 0 117,2 0-103,3 1 1,-7-1 70,4 0-8,3 0 1,-5 0 71,6 1 0,-4-1-81,5 0 0,-7 0 97,1 1 1,3 3-77,-2 1 1,1 2-12,-1-2 0,-2-3 27,6 3 1,-4-4-85,4 0 0,-4-1 50,5 0 0,-6 0-9,6 1 1,-5-1-35,4 0 0,-4 0 35,4 0 0,-4 1 35,5-1 1,-6 0-36,6 0 0,-5 0 120,4 1 1,-4-1-106,4 0 0,-6-4 12,2-1 0,1 1-11,-1 4 0,5 0 3,-6 0 0,3 0-41,-3 1 0,0 4 45,5 0 0,-4 0 10,4-5 0,-4 0-22,5 0 1,-7 0 8,1 1 0,3 4-8,-3 0 0,3-1 3,-2-3 0,-4-1 1,4 0 1,1 0-2,-1 1 1,0-1 8,-5 0 1,4 0-5,1 0 1,5 1 18,-6-1 0,3 5-20,-3 0 0,0 0-13,5-5 0,-4 0 15,4 0 1,-4 1-20,4-1 0,-5-5 11,0 1 0,3-1-4,-3 5 1,3-4-317,-3-1 250,-2 1 1,4 4-255,-6 0 1,5-4-151,0-1-219,0-6 119,-5 4 13,0-7 455,0 0 1,-7 0 0,-1 0 0</inkml:trace>
  <inkml:trace contextRef="#ctx0" brushRef="#br1">4536 9454 8153,'-8'8'1237,"2"0"-807,6-4-416,6 4 1,2 7 80,6-1 1,0 0 47,1 0 0,-1 0 74,0 1 0,0-3-213,0-2 1,1 2 111,-1-2 0,0 3 27,0 1 0,1 0 136,-1 0 1,0-4-67,0-1 0,-4-4 16,-1 4 0,1-1-19,4 2 1,0-4-74,0-6 0,0 0 75,1 0 0,-6-2-195,1-2 0,-2-11 66,1-8 0,-3-12-45,-6-8 0,0-7-397,0-12 0,-6-4-142,-3-10 0,-9 2 71,9 33 1,-1 1 0,-9-32 429,5 1 0,-7 6 0,-1 8 0</inkml:trace>
  <inkml:trace contextRef="#ctx0" brushRef="#br3">3029 4635 8251,'-8'0'1508,"2"0"-1354,6 0 224,0 0-542,0 6-312,6-5-307,2 12 53,6-5 0,-1 6 96,-4 0 634,-3 1 0,1 5 0,1 2 0</inkml:trace>
  <inkml:trace contextRef="#ctx0" brushRef="#br3">3157 4976 7018,'8'1'75,"-4"4"1,0-3-311,0 2 1,-2 0-55,3 0 0,1-1 289,-1 7 0,6-1 0,-3 6 0</inkml:trace>
  <inkml:trace contextRef="#ctx0" brushRef="#br3">3356 5175 8161,'0'14'-34,"0"0"173,0 0 0,0-4-286,0-1-418,0 1 463,0 4 1,0-4-6,0-1 1,1-6 112,4 2-598,-3-3 407,10-2 0,-8 0-122,5 0 307,-6 0 0,10 6 0,-5 2 0</inkml:trace>
  <inkml:trace contextRef="#ctx0" brushRef="#br3">3427 5360 8113,'1'14'-1,"4"0"-445,-3 0 1,6 0 289,-4 1 1,-2-6 321,3 1 0,-2-7 107,2 2-234,-4-4-234,6 5 228,-1-4 0,-3 6-130,7-3 1,-7-2 110,1 6 0,3-4-382,-3 4 1,6 3 367,-5 7 0,6-4 0,-3 6 0</inkml:trace>
  <inkml:trace contextRef="#ctx0" brushRef="#br3">3925 6141 8074,'0'8'-1632,"0"-1"1424,0-7 1767,0 0-1334,6 0-339,-5 0 0,7-2 119,-3-3-98,-3 4 1,4-7 157,-6 3-119,0 4 77,0-6 168,0 7-76,0 0-90,0 7 0,-5-4-26,0 6 66,1-6-41,4 4 44,0-1-162,0-4 21,0 4-29,0-6 50,0 0 44,0-6 1,1 4 13,4-3-16,-3 4 1,6-4 9,-4 0-16,-2 0 205,4 5-172,-6 0 392,0 0-371,-6 0 1,4 2-52,-2 3 0,0-4 102,0 4-200,2 3 152,-4-6-53,6 4-4,0-6-10,0 0 16,6 0 20,-4 0-11,10 0 1,-9 0 5,7 0 0,-7-2 52,2-2-53,-4 2 212,-1-4 0,0 4 202,0-3 12,0 4-505,0-6 165,0 7-795,0 0 705,0-6 0,0-2 0,0-6 0</inkml:trace>
  <inkml:trace contextRef="#ctx0" brushRef="#br3">4010 6113 7521,'-8'0'-467,"2"0"455,6-6-67,0 4 266,0-4-325,0 0 1,0 2 11,0-5-444,0 6 221,0-4 349,0 1 0,0 5 0,-7-6 0,-1 7 0</inkml:trace>
  <inkml:trace contextRef="#ctx0" brushRef="#br3">3981 6056 6888,'0'-8'203,"0"0"-122,0 4 134,0 2-114,7-11 1,-6 10-462,4-6 0,-3 4 190,-2-4 0,0 4 15,0-5 0,0 6 11,0-6-173,6 7 317,-4-10 0,4 5 0,-6-1 0,0 0 0,0 5 0,0-8 0,0 9 0,0-7 0,0 7 0,0-10 0,0 12 87,0-6 9,0 7 291,0 0-111,0-6-212,0 4 0,0-5 0,0 2 1,1 3-132,4-2 0,-3-4 96,2-2 0,-2 2-236,-2-1 1,0 4-74,0-4 88,0-1 192,0-4 0,0 0 0,0 4 0,0 1 0,0 6-94,0-10 80,0 11 214,0-4 0,0 4-32,0-2-1,0 2 0,0-6-229,0 3 164,0 4-97,0-12 1,0 5 47,0-6 1,0 5-163,0-1 0,0 5 65,0-4 0,0 4-198,0-4 183,0 6-5,0-4-4,0 7-142,0 0 145,6 0 12,-4 7 54,4-6-21,-6 5 0,0-4 70,0 3 64,7-4-135,-6 6 366,5-1-191,-6-4 169,0 10-220,0-10 0,0 6 22,0-4 20,0-2-89,-6 4-61,5 1 59,-12-6 1,10 6-7,-7-7 24,7 0-50,-9 0 11,10-7 1,-4-1-75,6-6 1,0 0 73,0 0 1,0-1-32,0 1 1,0 5 18,0-1 1,1 2-3,4-1 0,-3 1 136,2 3-135,4 4 0,-5-6 255,7 7-123,-7 0 334,3 0-198,-6 7-90,0 1 40,0 6-124,0 0 1,-4-4-264,-1-1 211,-6-6-431,3 3 246,-6-6 1,1-1-22,4-4 0,1-1-104,3-4 98,3-2 185,-4 4 1,8-2-95,2 1 0,-1 6 189,7-2-122,-1-3 1,6 7 90,-1-4 0,-5 3 12,1 2 143,-7 0-181,10 0 185,-12 0 0,5 7 38,-6 2 1,0 4-135,0 1 1,0-5-156,0 1 0,-1-1 103,-4 5 1,4 1-227,-4-1 197,-3-6-228,0-2 29,-6-6 1,1-3-143,4-7 1,1-1 25,3-12 1,4 4 112,-4-5 1,3 7 161,2-2 0,2 3-114,3 2 0,-2 1 151,6 4-211,1-4 437,4 11 121,0-4 151,0 6 82,-6 0-424,-2 6 0,-6 2-101,0 7 1,0-6 11,0 0 0,0 1-191,0 4 1,-1 0 107,-4 1 1,2-6-205,-6 1 0,4-6 62,-5 6 0,1-7-137,-5 2 1,4-5 36,1-5 0,1 0 102,-2-9 1,2 3-228,4-8 1,2 2 75,-3-2 0,4 8 253,1-4 1,4 4-73,1-3 0,6 5 145,-1-1 0,2 7-54,3-2 1,-6 4 183,1 1-4,-1 0 1,1 1-62,-1 4 0,-6-2 209,2 7-257,-4-1 0,-1 5-1,0 1 0,0-6-9,0 0 1,-4 1-132,-1 4 0,-6-4 18,1-1 1,3-1-118,-3 2 1,1 1-275,-6-7 260,1 1 1,0-5-178,0 0 256,6 0 1,2-6-156,6-4 1,0-2 122,0-3 1,1 1 95,4 0 0,-2 1 38,6 4 1,1-4-67,4 4 1,0 2 74,1 3 0,-6 1-26,1-2 166,-1 3 1,1-4-65,-1 6 0,-6 1 188,2 4 1,-4-2-81,-1 7 0,0-1-124,0 6 0,0-1-60,0 0 1,0 0-142,0 0 1,-1 1-135,-4-1 265,4 0-561,-12 0 186,5-6 5,-6-2 0,1-12 101,4-3 1,2-9-55,7-1 241,0 0 0,0 5 317,0 0-167,7 0 1,1 4-128,6 1 444,0 6-74,0-4 249,0 14-373,1 1 1,-7 6 12,-4 0 1,-2-5-92,-2 1-85,0-1 1,0 6-200,0-1 0,-6 0 81,-4 0 0,2-4-193,-1-1 0,-1-4 106,-4 4 1,0-5-170,0 0 0,-1-2 100,1-2 1,2-2-269,2-2 209,-3-4 179,12-7 1,-4 3 167,10 2 0,3-1-116,6 7 1,0-6 212,0 5 0,1 1-63,-1 4 0,0 0 83,0 0 0,-4-5 134,-1 0-40,1 0 265,-2 5-238,-2 0-193,-6 0 1,-2 7 2,-2 2 0,0 4-237,-5 1 0,-1 0 80,-4 0 0,5 4-129,-1-4 0,2 3-59,-1-7-58,-4-4-105,5 1 1,1-9 147,2-3 0,3-3-19,2-6 1,5-2 112,0-3 0,6 4 159,-2-4 0,2 1-109,-1-1 0,2 8 340,-2-3-131,-4 3 46,7 3 54,-12 2 1,10 7 153,-6 4 1,0 3-65,-5 6 1,0 0-127,0 1 0,-5-1-235,0 0 0,1-4 136,4-1 1,-5-4-234,0 4 179,0-6 0,1 2-413,-1-10 0,-4-3-106,4-6 0,-5-5 234,6 0 0,-1 0 262,5 5-83,0 0 1,1 1 566,4 4-395,3 3 0,8 6 87,3 0 0,-3 1-29,3 4 0,-8 3 137,-2 6 1,-1 0 154,1 0-305,-2 1-45,-7-1 0,0 0-487,0 0 1,0 0 205,0 1 0,-8-1 185,-6 0 0,-7 0 0,-7 1 0</inkml:trace>
  <inkml:trace contextRef="#ctx0" brushRef="#br4">4052 5729 7988,'-1'-8'-510,"-4"4"0,2-3 255,-6 3 0,4-6 624,-5 5 32,7-6 135,-3 3-208,6 0-54,0 2-31,0 6 0,0 0 105,0 6 1,1 1 216,4 2-135,-3 4-51,10-5-208,-10 6 1,6-6-132,-3-3 1,-4-2 345,4 2-454,-4-4 206,-1 5-88,0-6 65,7 0-77,-6 0-29,6 7-9,-7-6 0,0 7-44,0-3 0,1-3 90,4 2 1,-3-1-52,2 2 0,0-3 40,0 3 1,-2-2 13,3 1-47,2-2 1,-3 9-9,5-6 1,-6 1 16,2-1 1,1-2 3,-1 6-62,6-5 63,-3 8 1,1-5-8,1 2 1,-5-1 1,4-3 0,-4-2-7,4 6 0,-4-4 2,5 5 1,-6-6 12,6 6 1,-5-5-21,4 4 0,-1-4-1,1 4-69,4 1 0,-7-1 74,4 1 0,1-6-185,-6 6 170,6-7 0,-8 3-109,6-6 0,-5 2 57,0 3-606,-2-4-146,-2 6-138,0-7-375,0 0 869,-6-7 0,-2 4 51,-7-6 1,6-1 239,-1-4 0,1 4 169,-5 1 0,0-7 0,-1-6 0</inkml:trace>
  <inkml:trace contextRef="#ctx0" brushRef="#br4">4081 5715 7988,'-2'9'-56,"-2"1"403,2-7-290,-4 10 41,6-12-199,0 6 273,0-7 355,0 0-351,6 0 1,-3 4-79,7 1 1,-6 5 103,6-6 0,-5 7-79,4-1 0,-4 1 118,4-2-148,-6 4 0,9-5 68,-8 6-90,7-6 0,-8 3 37,7-6 1,-5 4-98,4-4 0,-4 5 84,4-6 0,-4 6-111,5-5 1,-6 4 86,6-4 0,-5 6-75,4-2 0,-1-1 39,1 2 1,4-2-7,-3 1 1,-3 4-60,3-4 1,-2-1 68,1 2 0,4-6-36,-4 6 1,-1-6 27,2 6 0,-2-5 51,1 4 1,4-4-53,-4 4 1,-1-4 55,2 5 0,-1-6-51,5 6 0,-4-2 42,-1 1-107,1 4 1,4-7 70,0 4 0,-4 1-62,-1-7 1,-4 6 50,4-5 0,-4 4-10,5-4 0,-6 4 97,6-4-49,-1 6 0,4-3-38,-4 6 1,4-1 6,-3-4 0,-3 4-53,3-4 0,-5-1 53,4 2 1,-4-5-83,4 4 0,-4-4 74,5 4 0,-6-6-113,6 2 93,-7 3 1,8-5-18,-6 7 55,0-7 0,-1 5 15,1-4 1,1 0 159,-1 5-166,-3-6 96,10 10-105,-4-5 0,2 4-60,-1-2 99,-6 3-65,10-6 1,-7 3-3,4-1 0,-2-4 15,-4 5-17,-2-7 0,9 5 7,-6-4 0,1-2-4,-1 3 1,-4-2 30,4 2 12,3-4 1,-6 7-30,2-3-22,4-4 0,-5 7 18,7-3-6,-7-3-85,10 4 92,-12 0-149,12-4 124,-12 4 0,7-6-269,-3 0 0,-3 0-443,4 0-63,-6 0-2731,0 0 2946,0-6 0,-5 3 68,1-7 1,-3 6 485,2-6 0,-2 1 0,-8-6 0</inkml:trace>
  <inkml:trace contextRef="#ctx0" brushRef="#br4">4763 6540 7988,'-8'0'550,"-4"6"1,10-3-72,-2 7-109,2-7 1,2 5 204,0-4-273,0-2 65,0 11-143,0-12-96,6 12 0,1-10 19,2 6 1,-1-5-1,-3 0 0,-4-1 160,4 2-176,3-3 0,-5 4 139,7-6-164,-7 6-3,9-4 0,-8 6 8,5-3 0,-4-4 5,4 4 0,-4-4 118,4-1-174,1 7 0,4-4 44,0 6 1,1-5-171,-1 0 0,0-2 59,0-2 0,-4 5-84,-1-1 1,1 1 98,4-5 0,-5 0-16,1 0 0,-5 0 135,4 0-117,-6 0 0,8-1 262,-6-4-120,0 3 274,-5-4-127,0 0 173,0 4-334,0-11 1,-5 10-3,0-6 0,-6-1-202,2-4 1,1 0 107,-2 0 1,1-1-168,-5 1 0,-1-5 56,1 0 1,0-6-397,0 1 1,0-3-352,-1-1 0,6 4-634,-1 1 0,6 5 1450,-6-1 0,1-3 0,-6 0 0</inkml:trace>
  <inkml:trace contextRef="#ctx0" brushRef="#br4">3754 8260 6495,'-8'0'-139,"-5"0"194,12 0 391,-6 0-229,7 0-13,0 0 1,2 4 126,3 1-164,-4 0 138,6-5-91,-7 0 1175,0 0-1236,0 6 32,0-4 4,0 4-2,0-6 36,6 0-105,-4 0 1,4 0-138,-6 0 139,0 0-208,0 6 0,1-4 138,4 3-171,-3-4 125,4-1 1,-4 0-11,2 0 64,-2 0-52,11 0 1,-10 0 7,6 0 0,-4 0-4,5 0 0,-6 2 33,6 3-28,-1-4 0,5 7-42,1-3 32,-1-3 1,0 9-2,0-7 0,-4 1-22,-1-5 1,-4 5 21,4 0-19,1-1 17,4-4-7,0 7 1,-1-4 3,-3 6 0,2-6 1,-2 2 0,-2 1 0,1-1 0,-4 5 0,4-6 0,-4 3 0,4-3 0,-4-2 0,5 3 0,-6-2 0,6 2 0,-7-4-28,10 6 0,-10-3 23,6 1-8,-6 0 1,9-4 1,-8 4 3,7-3 1,-8 6 21,7-4 1,-5-2-26,4 3 24,1 3-19,4-1 18,0 8-11,0-1 0,-1-5 0,-4 1 0,4-7-1,-3 2 0,-3-4 0,3-1 0,-5 5 0,4 0 0,1 0 0,4-4 0,0 4 0,-4-4 0,-1 4 0,1 1 2,4-1 1,-2 2-3,-2-3 0,2-1 33,-2 7 0,3-5 18,1 4 1,0-4 9,0 4 0,-4-4 12,-1 5 0,1-6-50,4 6 1,-1-6-40,-4 6 0,4-7 71,-4 2-60,4 3 3,1-7 1,0 7-13,0-3 1,-4-3 5,-1 2 1,-1-1-9,2 2 0,2-3 29,-2 3 0,-2 1-12,1-1 80,1 6 1,2-8-73,-2 6 1,1-4 12,-6 4-5,6-5 1,-8 7-16,6-7 1,-4 1 7,5-5 1,-7 2-2,1 2 0,0-2 13,0 3 3,-2-4-2,11-1 0,-7 2-8,3 3 1,4-4 1,-5 10-2,6-6 0,-4 1-29,-1-1 0,-4-3 6,4 2 0,-6 0-15,2 0 26,3-2 4,-6 4 134,4-6-131,0 0 35,-4 0-16,4 0-217,-6 7 0,2-6-430,3 4-540,-4-4-858,5-1 1077,-6 0 939,0 0 0,0 0 0</inkml:trace>
  <inkml:trace contextRef="#ctx0" brushRef="#br4">4806 8942 8295,'0'14'221,"0"1"1,0-6 538,0 1 1,0-6-237,0 6 0,0-6-370,0 6-12,6-7-347,2 3 108,6-6 263,1 0 0,-6 0-183,1 0 0,-6 0 89,6 0 0,-5-1-104,4-4 1,-4 4-22,4-4 106,1 3 0,4 2 3,0 0 0,-4 0 45,-1 0-96,1 0 0,4 0 50,0 0 1,-4 5-42,-1 0 0,-4-1 27,4-4 1,-4 0 126,4 0-102,1 0 1,4 0-2,0 0 0,-4 0-10,-1 0 0,-4 0 58,5 0 142,-7 0 0,3-1 42,-6-4 426,0 4-139,0-6-6,0 7 73,0 0-507,0-6 1,-2 3-220,-2-7 1,-4 1-323,-6-5 1,-5-7 240,0-3 0,-7-4 94,3-5 1,-4 1-9,-2-6 1,7 7-69,3-3 0,4 6-33,0 4 0,7 4 171,4 6 0,-4-1 0,0 1 0</inkml:trace>
  <inkml:trace contextRef="#ctx0" brushRef="#br4">5090 8814 8263,'-22'14'0,"6"-6"1916,7-3-642,6 3-999,-3-6-1042,6 4 0,0-12 767,0-4 0,6-9 0,2-3 0</inkml:trace>
  <inkml:trace contextRef="#ctx0" brushRef="#br4">3071 4407 9142,'0'10'-1618,"0"-1"1722,0-6-54,0 4 0,-1-6-136,-4 4 14,4-4 256,-6 6-148,7-7-285,0 0 219,0 6 1,-6 2 0,-2 6 0</inkml:trace>
  <inkml:trace contextRef="#ctx0" brushRef="#br4">3015 4450 7763,'0'8'1372,"0"-2"-883,0-6-62,0 0-433,0 6 1,0-3 81,0 7 1,4-1-415,1 6 1,1-1 168,-1 0 0,-2 2-102,7 3 0,-5-8-10,4 3 0,-6-3 118,2 3 1,1-4-117,-1-1 0,0-4 261,-5 5 1,4-6-70,1 6 82,0-1 1,0 5 7,-1 1 0,1-6 3,-5 1 0,5-1 1,0 5 1,-1-4-88,-4-1 126,7 1 318,-6 4-306,12 0 1,-10-1 104,7-4-140,-7 4 0,5-7-112,-4 4 1,-2-2 92,3-4-281,-4-2 106,6 11 1,-4-7-441,6 3 585,-6 4 0,4-5 0,-7 6 0</inkml:trace>
  <inkml:trace contextRef="#ctx0" brushRef="#br4">3327 5118 8461,'8'14'-203,"-3"0"1,-3-4 181,-2-1 1,0-4 177,0 5 0,0-6-159,0 6 92,0-7-873,6 10 477,2-6 0,1 1-82,1-3 0,-5 1 227,4-1 1,-6 1 160,2-1 0,1-2 0,-1 7 0,0-5 0,-5 4 0,4-4 0,1 4 0,0 1 0,-5 4 0,5-5-115,-1 1 219,1-1 1,-3 6 565,2-1-86,-2-6-488,4 4 0,-4-10-80,3 3 1,-4-2 220,4 2-725,-3-4 341,4 5 0,-3-1-195,7 0 0,-7 1-136,1-1 478,-2-3 0,4 10 0,2-4 0</inkml:trace>
  <inkml:trace contextRef="#ctx0" brushRef="#br4">3526 5488 8320,'0'14'-785,"0"0"0,0-5 392,0 1 0,5-1 242,0 6 149,0-1 1,-4 0-2,4 0 1,-3-4 2,2-1 0,-2-6 0,4 10 0,-4-5 0,4 6 0</inkml:trace>
  <inkml:trace contextRef="#ctx0" brushRef="#br4">3583 5672 7674,'8'10'-728,"-3"-1"1,-3-4 727,-2 5 0,0-6 0,0 6 0,0-1 0,0 5 0</inkml:trace>
  <inkml:trace contextRef="#ctx0" brushRef="#br4">3484 5445 6643,'0'8'-48,"0"4"95,0-4 1,0 2-257,0-1 0,5-4 138,-1 4 0,3-4 71,-3 5 0,-2-1 0,4 5 0</inkml:trace>
  <inkml:trace contextRef="#ctx0" brushRef="#br4">3569 5687 8216,'0'14'-1124,"5"0"852,0 0 1,-1-4 228,-4-1 1,2-1 475,3 2-347,-4 2 0,10-4-207,-6 6 0,1-4 75,-1-1-159,-3 1 0,9 4 74,-7 0 0,3-4 30,-3-1 1,-2-4 100,3 4 0,-2-4 0,2 5 0,-4-1 0,6 5 0</inkml:trace>
  <inkml:trace contextRef="#ctx0" brushRef="#br4">3697 5971 8216,'5'16'-760,"0"3"0,4-4 379,-4 4 1,6-3 360,-2-2 0,-1 1 33,2-1 0,-6 0 68,6 0-14,-1 0 12,6 1-89,-1-1 52,-6-6-41,4 4 41,-10-10-24,4 11 1,-4-7-3,3 3 1,-4 4-23,4-3 0,-4-3-19,-1 3 1,5-1-21,0 6 45,6-1 0,-3 6 0,6 3 0</inkml:trace>
  <inkml:trace contextRef="#ctx0" brushRef="#br4">3967 6397 8216,'8'7'-151,"-2"-6"0,-6 12 130,0-4 0,0-1 154,0 2-186,0-1 0,2 4 146,3-4 1,-4-1-452,4-3 1,1-2 92,-1 7 265,0-7 0,1 9 0,2-4 0</inkml:trace>
  <inkml:trace contextRef="#ctx0" brushRef="#br4">4081 6611 8216,'0'14'-1887,"0"0"1887,6 0 182,-4 1 1,6-3-96,-4-2-248,-2 2 1,6-5 37,-3 2 0,-4 4-94,4-4 0,1-1 217,-1 2 0,0-7 0,1 9 0,2-4 0</inkml:trace>
  <inkml:trace contextRef="#ctx0" brushRef="#br4">4180 6881 8216,'0'14'-900,"0"0"0,2-4 909,3-1 66,-4 1 0,7 2-31,-3-2 20,-3 2 1,5-10-216,-2 3 151,-3 3 0,6-7-360,-4 4 254,-2 3 1,4-5-182,-6 6 287,7 1 0,1 4 0,6 0 0</inkml:trace>
  <inkml:trace contextRef="#ctx0" brushRef="#br4">4323 7179 8216,'6'15'-1654,"-4"-1"1472,2 0 1,3-5 161,-3 1 135,1-7-74,1 10 1,-2-7-31,5 3 1,-6-1 67,2-3-154,3-3-5,-7 10 29,12-4 0,-7 6-60,4 1 1,1-1 99,-6 0 1,4 0 10,-4 1 0,6 5 0,-3 2 0</inkml:trace>
  <inkml:trace contextRef="#ctx0" brushRef="#br4">4522 7549 8216,'6'8'-659,"-4"4"0,4-8 682,-6 5 204,0-6-171,0 10 2,0-5 0,1 6-124,4 0 0,-3-4 138,3-1-44,2 1 0,0 4-93,2 0 0,-1-4 59,-3-1 0,-4-4 40,4 4-102,3 1-77,-6 4 132,4 0-2,0 0 152,-4 1 0,6-1-4,-3 0 18,-4 0 0,10 0-58,-6 1 1,1-1-112,-1 0 1,-3-4 114,2-1-94,4 1 1,-5 2 72,7-2-42,-7 2 0,5-5 98,-3 2 1,-4 4-98,4-4 1,-2-1 140,2 2 1,-2-1-114,6 5 0,-5 0 28,0 1 1,3-1-16,-3 0 0,6 0-49,-5 1 0,1-1 33,-1 0 1,-2 0-6,6 0 0,-4 1-12,5-1 0,-7 0-14,1 0 0,3 1 6,-2-1 1,4 0 15,-4 0 1,6 0-61,-2 1 0,-1-1 52,2 0 1,-6 0-38,6 0 1,-2 2 30,1 3 1,4-3-98,-4 3 0,-1-2 50,2 2 1,-2-3-12,1 3 0,4-3-7,-4-2 1,2 2 29,-1 3 0,2-3-37,-2 3 0,-2-4 33,1 0 1,-4-1-8,4 0 5,1 0 1,3 0 5,-4 1 0,-1-6 1,-3 1 1,-4-6-10,4 6-92,-3-7 90,-2 10-401,0-12 236,0 6-466,0-7 639,0 0 0,-13-7 0,-3-1 0</inkml:trace>
  <inkml:trace contextRef="#ctx0" brushRef="#br4">4763 8501 8140,'-6'8'-169,"4"-1"0,-4-6 277,6 4 204,0-3 1,2 4-57,2-6 0,0 0-136,5 0 0,1 1 227,4 4 1,-5-2-122,1 7 1,-2-5 179,1 4 0,4 1-89,-4 4 1,-1-5-31,2 1 0,-1-1-86,5 5 1,-1 1-98,-4-1 1,4 0-5,-3 0 0,2 0 120,2 1 1,2-1-282,3 0 1,-3-1 56,3-4 1,-3 4-72,-2-4 1,5 4-20,0 1 1,-5-4-28,-4-1 0,-1 1 128,5 4 0,-1-5-30,-4 1 57,4-1 0,-10 1-6,7-1 124,-7-6-103,3 4 300,-6-7-248,0 0 199,0-7 1,0-1-31,0-6 0,0-5-132,0 0 0,0-6 0,0 1 1,0-2 9,0-3 0,0-1-163,0-3 1,0 3 152,0-3 0,0 4-237,0 6 1,0-4-5,0 3 0,0 4-111,0 1 0,-5-2 41,1 2 0,-3 0-152,3 5 1,0 4-933,-5 1 1,4-1 565,-4-4 0,4 2 691,-4 2 0,-1-2 0,-4 4 0</inkml:trace>
  <inkml:trace contextRef="#ctx0" brushRef="#br4">4735 8459 8155,'-8'6'-251,"2"-4"-352,6 4 494,0-6 1,1 0 132,4 0 1,-2 0-24,7 0 20,-1 6 0,5-4 125,1 3 1,-1 1-65,0-1 0,0 6 119,0-2 1,1 4 12,-1 1 1,2 2-86,3 3 1,-2-2 37,7 7 1,-5-7-51,4 2 0,-4 2-90,5-2 0,-7 0 93,2-5 0,-3 0-90,-2 0 135,1-6-43,-1 5 57,0-12 1,-6 7-13,-3-3 8,3-3 0,-5 4 13,6-6 66,-6 0-131,10 0 1,-10 0-72,7 0 273,-7 0-11,3-6-248,-6-2 0,-1-8 47,-4-3 1,-2 3-598,-2-3 1,-4-3 246,4-2 1,-2-1-346,1 1 1,-1-2 581,7 2 0,-7-3 0,3-1 0</inkml:trace>
  <inkml:trace contextRef="#ctx0" brushRef="#br4">3342 5246 8192,'1'12'-844,"4"-2"0,-3 3 950,2-4 0,4-1-130,2 1 0,-2 1 81,1 4 1,-4-4-47,4-1 1,-4 1 38,4 4 1,-1 0-189,2 0 172,2 0 1,-5 5 0,2 0 1,-1 0-9,-3-4 0,-2-1-10,7 0 1,-6 5 3,6 0 0,-7 5 3,2-5 0,1 1 70,-1-1 0,4-2-50,-4 7 0,4-7-5,-4 2 1,5-1 38,-6 1-134,7-3 52,-3 10 0,5-10-8,-4 3 1,-1-3 37,-3-2 0,-2 5-13,7 0 0,-7 0 32,2-5 1,1 0-33,-1 1 1,1-1 106,-1 0 1,-4 0-92,4 1 0,1-1 78,-1 0 1,1 0-57,-1 0 1,-2 1 5,7-1 0,-5 5-53,4 0 0,-4 1 45,4-1 0,-1 2-85,2 2 1,1 0 73,-7-4 1,7-4-57,-1 4 1,-2-3 36,1-2 1,1 1-27,4-1 1,-5-2 43,1-2 0,-2 2 44,1-2 4,4 3 0,-7 1-30,4 0 59,2 0 0,-8 0-68,5 1 0,-6-1 11,2 0-8,3 0 1,-5 1-1,6-1 1,-5 0-7,0 0 0,3 0 34,-3 1-72,8-1 1,-9 0 28,6 0 1,-4-1-50,4-4 0,-5 4 49,0-3 0,3 2 14,-3 2 1,6-4-22,-5-1 1,4 1 87,-4 4 0,1 0-56,-1 0 0,-4 1 6,4-1 1,1 0-8,-1 0 0,0 1-4,-5-1 1,5-5-100,-1 1 1,3-1 101,-3 5 0,-2-4-126,3-1 1,1-4 98,-1 5 0,1-3-94,-1 3 1,-4 3 59,4-4 0,2-1-6,-3 1 1,6 1-5,-6 4 0,3-1 11,-2-4 0,-4 4 7,4-4 1,1 4-6,-1 1 1,4 0 12,-4 1 1,5-1-11,-6 0 0,6 0 0,-5 1 0,6-1-2,-2 0 1,-1 0-1,1 0 0,-4 1-17,5-1 1,-6-2 17,6-2 0,-2 3-29,1-4 1,2 4 22,-6 1 1,6 0 5,-1 0 1,-2 2-8,1 3 0,-1-3 6,1 3 0,4-3 15,-3-2 0,2 0 4,2 0 1,-4 2-15,-1 3 0,1-3-1,4 3 1,0-3-46,0-2 1,1 2 41,-1 3 1,-1-4-18,-4 4 0,4-3 8,-4-2 3,4 1 0,-1-1 15,-2 0-7,3 0 1,-7 0 9,3 1 1,-1-3-16,-3-2 0,1 2 7,4-2 1,1 2-4,-6 3 1,6-1-2,-2 0 1,-1 5-2,1 0 0,-1 0-1,2-5 1,1 5-1,-6 0 1,4 2-4,-4-2 74,6-4 1,-8 6-65,7-7 0,-7 0 26,1 1-21,4-1 1,-4 0-10,5 0 1,-4 0 12,4 1 1,-6-1-32,2 0 0,1 0 43,-1 1 0,1-6-2,-1 0 1,-3 1 5,3 4-23,2 0 1,-3 1 37,5-1 0,-6-5-30,2 1 0,1-1 84,-1 5 0,5-4-67,-6-1 1,3 1-22,-3 4 0,-1 0-14,7 1 0,-5-3-2,4-2 1,-4 2-31,4-2 1,-4 2 49,5 3 0,-6-1-14,6 0 1,-5-1-2,4-4 1,-4 4 26,4-4 1,-4 4-25,4 1 1,-4 0 47,5 1 1,-6 0-52,6 4 1,-5-8 3,4 4 0,-1-4-13,2 3 1,1 0 20,-7 0 1,6-4-67,-5-1 66,-1-6-420,3 10 107,-6-11-667,5 4 65,-6-6-1042,0 0 1634,-6 0 0,-3-2 310,-10-2 0,-3-4 0,-7-6 0</inkml:trace>
  <inkml:trace contextRef="#ctx0" brushRef="#br4">4820 8629 7356,'-1'-8'287,"-4"4"238,3 2-325,-4 2-122,6 0 1,2 0 38,2 0 0,-2 2 11,3 2 1,3 3-15,1 2 0,-1 7-13,1-6 1,1 8 28,4-8 0,0 6-120,1-7 1,0 4 62,4 1 1,-3 0-3,3 1 0,2-3-136,-2-2 1,1 2 142,-1-2 1,-3 1-109,3-2 0,-3 2 76,-2-6 0,-2 1-63,-2-1 1,3-3 188,-4 2 12,-3-2-98,7-2 0,-10 0 106,7 0 12,-7 0 0,5-2-73,-4-2 0,-2-1 160,3-9 1,-4 3-104,-1-8 0,-1-3-28,-4-2 0,2-9-3,-7-5 0,2-5-165,-1-4 1,-2 7-56,6-2 0,-4 13-309,4 1 1,0 9 371,5 0 0,0-3 0,0 0 0</inkml:trace>
  <inkml:trace contextRef="#ctx0" brushRef="#br1">6612 8032 8496,'-15'-8'-117,"1"4"1,5 2 147,-1 2 0,-1 2 320,-8 2-219,-3 11 1,-8 7-83,-3 6 0,-5 5-204,-9 0 0,-5 7-167,-10-2 1,10-3 345,0-2 1,7-5-407,8-4 231,-5 3 0,12-13-185,-3 0 1,10-6 94,4-8 1,3-1-100,2-4 0,6-11 339,3-12 0,5-7 0,5-8 0,9-6 0,8-1 0</inkml:trace>
  <inkml:trace contextRef="#ctx0" brushRef="#br1">6000 7919 8496,'7'-15'-1275,"-4"7"638,6 4 1174,-6 2 0,8 8-40,-6 4 0,0 6-118,-5 7 0,0 4-192,0 16 0,-6-2-14,-4 11 0,-4 0 57,-5 5 1,2-5-143,-7 0 0,2-7-70,-2-3 0,4-12 313,5-11-430,1-3 112,6-2 0,15-6-21,12-3 1,14-10-82,9-4 0,12-6-66,17-4 0,-31 12 0,2 0-590,10 0 1,1 0 744,-6-1 0,0 2 0,8 2 0,1 1 0,-4-1 0,0-1 0,3 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12540 10691,'37'-7,"-2"6,-7-5,7-1,1-1,7 0,-7 2,-7 6,-15 0,-8 0,-25 13,8-4,-35 18,8-5,-19 7,1-14,5-2,15-13,9 0,19 0,2-13,18 4,17-12,2 13,10-4,0 10,4-10,-1 10,-3-4,-13 6,-5 12,-3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15896 11757,'-24'-8,"5"-5,26 6,7-8,21 7,7-3,10 7,-9-1,-8-1,-7 4,7-4,-11 6,2 0,-18 0,-20 19,1-15,-23 22,6-18,4 6,-9-6,5 4,4-10,3 4,9-6,4 0,0-6,27 4,13-10,12 10,-3-4,-6 6,1 0,0 0,-14 0,-9 0,-38 12,6-2,-35 17,10-11,-13 10,13-10,9-2,21-7,8-7,31-13,6 4,20-12,11 7,-4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18412 2189 7973,'-14'15'337,"6"7"-281,4 6 1,2 2 178,2 8 1,0 0-93,0 5 1,0-4 180,0 4 0,0-2-103,0 11 0,2-6-192,2 1 0,-1-9-27,7-5 0,-5-3 77,4-1 0,-4-9-791,4-6 378,-5 1 275,8-14 1,-10-7-6,2-13 64,-2-6 0,-8-16 0,-2-4 0</inkml:trace>
  <inkml:trace contextRef="#ctx0" brushRef="#br0">18313 2132 7973,'1'-18'5,"4"-1"1,-2 1 167,7 9 1,6-2 184,7 6 1,4 0-62,2 5 0,1 2-123,3 2 0,2 11 50,2 8 0,-6 4-123,-8 2 0,-1 1 72,2 3 1,-3-2-152,-7 7 0,-5-6 17,1 1 0,-7 3-87,2 2 0,-5 2 113,-5-2 1,-5 4 30,-9 1 1,-3 0-82,-6 4 0,-1-3 69,1-1 1,-2-7-165,-3-3 0,3-4 94,-3-5 0,4-4 50,6-6 0,-4-6-1031,3-3 0,5-5-209,5-5 1,1-9 1175,8-10 0,7-9 0,6-3 0</inkml:trace>
  <inkml:trace contextRef="#ctx0" brushRef="#br0">18697 2531 7973,'14'4'0,"0"1"0,0 4 301,1-4 0,4 0-46,0-5 1,4 0 116,-4 0 1,6-2-125,-1-2 0,1-4-296,-1-6 0,1-1 70,-6 1 0,5-5-41,-5 0 1,-2-1-41,-7 1 1,-4 3-169,-6-3 1,-1 8 17,-4 1 0,-5 3 81,-9-3 0,-1 4 186,-4 6 0,-3 1-100,4 4 1,-3 3 421,3 6 0,-3 5-102,7 0 1,2 6 45,8-1 0,-2 3-11,6 1 0,0 1-84,5-1 1,0 1-475,0-1 1,5-4 181,0-1 0,10-5-808,0 1 1,13-5 428,0-5 1,6-2 441,-1-7 0,-3 0 0,5 0 0</inkml:trace>
  <inkml:trace contextRef="#ctx0" brushRef="#br0">19223 2602 7973,'19'-2'70,"0"-3"1,0-3 167,-5-6 0,0 0-1,0 0 1,-1 0-7,-4-1 0,3 0-333,-8-4 0,6 3-21,-6-3 1,1 3-48,-5 2 1,0 0 71,0-1 0,-1 3 139,-4 2 0,-3 2 9,-6 4 0,-2 2-25,-3-3 1,3 5 142,-3 5 0,-1-2-77,1 7 0,0-1 366,5 5 0,4 5-124,1 0 0,5 2 38,0-2 1,2 1-390,2 4 1,3 3 70,7-3 0,-1-4 137,10-1 0,-1-3 14,1-2 0,-2-1-1232,7-4 0,-2-3 481,1-6 0,3 0-282,-7 0 0,0-6 257,-5-3 1,0-4 571,0-1 0,1-7 0,-1-1 0</inkml:trace>
  <inkml:trace contextRef="#ctx0" brushRef="#br0">19550 2289 7973,'8'1'107,"-4"4"0,-2 5 690,-2 9 1,0-2-260,0 7 1,0 4-98,0 5 1,0 7-267,0-2 0,0 9-98,0 5 1,5 8-395,0 2 0,-1-2 234,-4-8 0,2 3-171,3-3 1,-4-3 139,4-1 0,-4-10-618,-1-5 0,0-5-116,0-4 466,0-10 0,0-9-180,0-10 1,-4-11 561,-1-12 0,-6-7 0,3-14 0,-6-1 0</inkml:trace>
  <inkml:trace contextRef="#ctx0" brushRef="#br0">19536 2331 7973,'14'-12'-37,"0"2"0,2 4 275,3 6 0,-2 0-128,7 0 1,0 0 237,4 0 0,0 0-54,1 0 0,-1 0-113,1 0 1,-6 5 8,1 0 1,-6 6-209,0-2 1,-6 4 19,-3 1 1,-6 0 110,2 0 1,-5 7 26,-5 3 1,-9-2-39,-10 1 0,-4 1-42,-5 5 1,-4 4 13,-5 0 0,-6 0-58,1-5 0,6-1 18,8-3 1,3-3-35,1-7 0,1 0 0,-1 0 0</inkml:trace>
  <inkml:trace contextRef="#ctx0" brushRef="#br0">20417 1905 7831,'10'-22'2,"-1"3"1,-1 3 441,1 2-260,4 0 0,-10 6 179,7 3 0,-7 5-102,2 5 0,1 4 43,-1 10 0,-1 10-94,-4 9 0,-6 11 63,-3 7 0,-4 3-144,-1 7 0,4-6 178,1 2 0,1-4-139,-2-1 1,4-11-58,6-3 0,2-10-165,2 0 0,6-8 77,9-1 1,3-11-406,6 1 1,-4-9 229,0-1 1,0-2 74,4-2 1,0-6-419,1-4 1,-2-4-617,-4-5 1,3 3 447,-7-3 0,-2 3-404,-8 2 1067,-2 0 0,-7-7 0,0-1 0</inkml:trace>
  <inkml:trace contextRef="#ctx0" brushRef="#br0">20673 2388 7841,'-8'8'-466,"2"5"654,6-4 0,1-1 345,4 2 1,5-2-407,9 1 0,0-3 51,9-6 1,4 0-184,10 0 1,-2-1 88,2-4 0,-4-4-323,5-10 1,-8 3 158,-12-3 1,1 3-133,-10 2 1,2 0-132,-11-1 122,0 1 0,-12 0 240,-2 0 1,-4 4-80,-1 1 0,-5 1 151,0-1 0,-6 2-76,1 7 1,3 0 340,3 0 1,-3 2-126,2 3 1,0-2 249,5 6 1,4 1-135,1 4 0,6 5 8,-2 0 1,3 6-317,2-1 0,0-2 106,0 2 0,0-1-146,0 6 0,7-6 33,2 1 0,5-7-750,5 2 0,5-9 351,9-5 0,-3-4-603,3-1 1,4-8 333,1-6 1,-8-2 635,-2-7 0,4-7 0,4-7 0</inkml:trace>
  <inkml:trace contextRef="#ctx0" brushRef="#br0">21284 2246 7841,'0'-14'550,"0"0"145,0 6 0,-6 2-269,-3 6 1,1 7-149,-2 8 1,1 0 14,-5 9 0,-1 0-83,1 4 1,5 1-129,-1-1 1,2-1 94,-1-3 0,2 6-291,7-7 0,0 6 4,0-10 0,2-5-41,3-5 0,3-5-358,6 0 1,2-4 245,3-4 1,-4-4-181,4-6 1,4-7 119,0-3 1,-1-3-134,2-1 1,-5-2 112,5-3 0,-7 3 198,2-3 1,-5 4-37,-4 6 0,-4-3 56,-6 7 858,0 7-592,0 5 0,-5 15 302,1 6 0,-8 7-191,3 7 0,3 1 4,1-1 1,2-1-63,-2-3 1,3 1-523,-2-6 0,7 0 86,2-5 1,6-1-91,-2-4 1,-1-2-1178,2-7 1509,-1 0 0,5 0 0,0 0 0</inkml:trace>
  <inkml:trace contextRef="#ctx0" brushRef="#br0">21512 2246 7841,'6'-14'0,"-3"6"-154,7 3 1,-1 4 93,6 1 1,-6 3 603,0 6 0,-4 2-161,5 13 0,-7 0-95,2 4 1,-4 1-27,-1-1 1,0 1-27,0-1 0,0-1-222,0-3 0,0 1 329,0-6-290,0 0 179,0-5-170,0-6 1,0-8 26,0-10 0,0-9-185,0-4 1,7-4-183,2-2 0,2 1-151,-1 0 1,2 4-215,-2 0 1,2 7 268,2-2 1,-1 3-374,-3 2 1,2 1 12,-2 4 734,-4 2 0,7 1 0,-5-2 0</inkml:trace>
  <inkml:trace contextRef="#ctx0" brushRef="#br0">21810 2275 7841,'0'14'551,"0"0"-275,0 0 1,0 0-67,0 1 1,0-1 0,0 0 0,0 2 26,0 3 0,-1-3-26,-4 3 0,4-4-82,-4 0 0,3-1 108,2 0 0,0-4-195,0-1-629,-6-6 160,4 4 0,-4-9-317,6-3 1,0-3 412,0-6 1,5 0 173,-1 0 0,3-5 71,-2 0 0,-2-5-31,6 5 0,1-6-45,4 1 1,0 2 77,0-2 0,1 7 277,-1-2 62,0 3 1,0 8 211,0 4 0,-1 4 223,-3 4 0,-4 6-314,-6 9 0,0 3-26,0 6 0,-6 1 22,-4-1 1,4 1-717,1-1 0,3-1 344,2-3 0,0-4 0,0-6 0</inkml:trace>
  <inkml:trace contextRef="#ctx0" brushRef="#br0">22137 1848 7893,'8'-6'66,"5"4"1,-4-3 0,-1 5 288,2 5 0,-7 8-86,2 6 0,-4 6-312,-1-1 0,-1 3 118,-4 1 1,-3 1-120,-6-1 0,-2 0 33,-3 1 0,2-5-58,-7-1 1,2-5 90,-2 1 1,-1-4-113,6 0 0,0-8-187,5-2 108,0 3-109,6-6 240,1 4 0,15-6-14,7 0 0,5-2 2,9-2 1,5 1 1,4-7 1,-3 2 61,-2-1 0,-3 2 16,-1 7 0,-7 0 145,-3 0 1,-4 0-62,0 0 1,-6 7 184,1 2 1,-7 9-58,1 0 0,-4 8-6,-4-3 0,-3 3-56,-2-3 0,-4 3-69,4-7 0,-4 1-64,-1-1 1,5-8-387,-1 3-220,7-9 1,-5 1 270,3-6 0,4-1-419,-4-4 0,3-4 275,2-10 0,0 1-136,0-5 568,7-1 0,1-11 0,6-1 0</inkml:trace>
  <inkml:trace contextRef="#ctx0" brushRef="#br0">22351 2090 7893,'14'0'18,"0"1"143,0 4 1,-6 8 122,-3 6 0,1 6 129,-1-1 1,0-2-172,-5 1 0,0 1-21,0 5 0,-5-3-123,0-2 0,-1 1 118,1-6 0,4 0-267,-4-4 1,2-3 111,-2-2-95,3-4-149,-4-6 1,6-8-220,0-6 0,2-2 96,2-8 0,3 1-80,2-6 0,4 6 91,-4-1 0,4 2 100,1-2 1,0-1 131,1 6 0,-1 5-122,0 4 1,0 7 541,1-2-74,-1 4 0,-2 7 110,-2 3 0,-4 6-109,-6 4 0,0 3 27,0 6 0,0 1-355,0-1 1,0 0 106,0 1 0,0-5-337,0-1 0,2-5 102,3 1 172,2-4 0,8 0 0,-1-1 0</inkml:trace>
  <inkml:trace contextRef="#ctx0" brushRef="#br0">22934 2175 7893,'0'-24'83,"0"1"0,0 4 133,0-5 1,-7 11 119,-2-1 1,-4 8 395,-1-4 1,0 7-434,0-1 1,-2 10-84,-3 8 0,1 2-215,-5 8 1,5 4 81,-1 5 1,4-1-221,0-9 1,7 3-50,4-7 1,2 0-61,2-5 1,2-2 29,2-2 1,4-4-105,7-6 0,0-1 22,4-4 0,3-3 56,7-6 0,-1-5-133,1 0 1,-6-5 55,1 5 1,-6 0 318,1 5 1,-4 1 63,0 4 0,-6 3 234,0 6 0,-5 6 55,0 3 1,-2 15 342,-2 5 0,0 13-152,0 1 1,-5 15-173,0 4 0,-4 9-297,7-31 0,-1 1 0,-6 34 94,6-32 1,1 0 0,-7 33-432,4-1 1,-1-8 140,1-6 1,3-7-78,-3-2 0,4-11 123,1 2 1,-5-10 49,0 0 0,-6-4 160,2-6 0,-4-4-129,-1-9 0,-7 1 97,-2-6 0,-3-2 243,3-8 0,-4-3-109,3-6 0,-3-2-57,-1-3 1,1 2-51,3-7 1,5 2 169,10-2 1,3-3-105,6 4 1,8-4-412,6-2 1,8 1 130,11 0 1,10-7-554,9-3 0,3-5 7,2-4 0,0 1-111,0-6 0,-28 24 0,0-1 161,2-2 1,0 0 579,1 0 0,1 1 0,3 1 0,2 1 0,-1-1 0,0 1 0,-1 1 0,-1 0 0,0 3 0,0 1 0</inkml:trace>
  <inkml:trace contextRef="#ctx0" brushRef="#br0">25194 1905 7505,'-14'-28'-1329,"0"5"1611,0 4 0,-1 4 623,1 0 1,-5 8-565,0 2 0,-6 3-105,1 2 0,-7 7-115,-2 2 1,-1 10 69,6 5 1,4 9 14,1 5 1,0 8-17,0 1 1,-3 10-141,7-5 1,1 5 16,3-10 1,3 4 93,2-9 0,5-2-436,10-12 1,9-6 164,10-3 0,5-4-417,4-6 0,5-4 262,9-10 1,5-4-436,10-10 0,-1-3-45,1-7 1,3-1 341,-13-3 1,-2 3 402,-12-3 0,2 0 0,-10-2 0,-8-3 0,-8 0 0</inkml:trace>
  <inkml:trace contextRef="#ctx0" brushRef="#br0">25450 1578 8095,'2'-14'0,"3"0"70,-4-1 180,12 7 1,-12 10 25,4 12 1,-3 7-41,-2 7 0,0 12-82,0 2 1,-2 4 81,-3-3 0,-3 6-15,-6 3 0,-5 3-97,0 2 1,-1 0 111,1 0 1,3-7-316,-3-2 1,3-6 110,2-4 1,5-9-313,-1-10 122,7-4-7,-3-7 1,7-3-34,4-10 1,3-9 19,6-10 0,5-9 60,0-5 1,6-4 1,-1-6 0,3 6-9,1-1 1,-6 7-10,-3 7 1,2 7-31,-2 3 0,-5 10-39,-5 4 0,-1 7-135,2 7 1,-4 7 355,-6 12 0,-1 7 265,-4 3 1,2-2-152,-7 2 1,5-6-61,-4 1 1,6-3-539,-2-2 0,5-5 220,5-5 1,4-3-598,10-6 843,-3-3 0,11-12 0,-5-2 0</inkml:trace>
  <inkml:trace contextRef="#ctx0" brushRef="#br0">25905 1976 8095,'0'-14'0,"0"0"0,-1 1 235,-4 4 1,2 2 63,-7 7 0,-1 0 295,-8 0 0,3 11-275,-3 3 1,-3 12-84,-1 2 1,1 2-45,-2 8 1,6-6 72,-1 1 1,10-3-193,4-2 1,4-1-115,1-3 1,6-5-243,3-10 1,10 2 43,5-6 1,3 0-219,1-5 1,1-6-148,-1-4 0,2-9 295,3-5 1,-7-2-131,2-3 0,-7-1 37,2-3 1,-10 8 287,1-4 0,-4 6 6,-1-1 484,-2 3-180,-7 13 0,0 4 201,0 8 1,-5 11-79,0 8 0,-4-1-79,4 2 1,0-5-477,5 5 300,0-7 0,2 2-690,2-9 1,4-4 70,7-6 555,-1 0 0,0-6 0,0-2 0</inkml:trace>
  <inkml:trace contextRef="#ctx0" brushRef="#br0">26204 1777 8095,'0'14'135,"0"7"125,0 2 0,0 11 168,0 4 1,-7 9-134,-2 5 0,-4 8-124,-1 2 0,0 4 80,0-4 0,-1 4-219,1-4 1,5-2-32,-1-8 1,7 0-135,-2-9 1,2-1 20,-2-13 1,4 1-387,-4-11-166,4-7 464,1-5 1,0-20-435,0-6 0,1-13 356,4-6 0,-4-4-255,4-6 0,2 3 533,-3-8-164,7-5 1,-3 0 0,6-6 0</inkml:trace>
  <inkml:trace contextRef="#ctx0" brushRef="#br0">26190 1976 8095,'22'-22'0,"-2"8"-49,-6 9 0,5 3 155,0 2 1,0 2 3,-5 3 1,1-2 98,-1 6 0,-1-4 35,-4 5 106,4-1-173,-12 5 0,6 1 61,-7-1 0,-7 0-35,-2 0 0,-12 2-137,-7 3 0,-1 1 73,-4 4 1,3 1-369,2-6 1,6 0 155,3-4 0,3 2 231,2-3-2551,-1 4 2393,8-11 0,0-5 0,7-4 0</inkml:trace>
  <inkml:trace contextRef="#ctx0" brushRef="#br0">26332 1976 8095,'28'-8'-108,"-1"-4"-54,-3 2 0,3 2 393,-4-1 0,4 1-96,2-2 1,-1-1 59,0 7 1,-1-6-89,-3 5 0,1-4-336,-6 4 0,0-6 9,-5 2 0,-4 1 1,-1-2 1,-6 5 33,2-4 1,-3 4-210,-2-4 1,0 4 104,0-4 1,-2 4 288,-3-5 0,2 6 29,-6-6 1,4 7-124,-4-2 1,4 4 521,-5 1 0,7 1-121,-1 4 0,-4 4 57,-2 10 0,2 3-16,-1 7 1,-1-1 181,-4 1 1,0 6-382,0 2 0,-1 0 90,1 1 1,6-2-540,4 2 0,-3-3 195,2-7 0,1-6-461,4-3 0,4-3 250,1-2 0,6-6 42,-1-3 1,-2-4 78,1-1 1,1-4 75,4-1 1,0-6 206,0 1 1,-3 3-138,4-3 1,-4 2 148,8-1 0,-4-4-7,0 4 1,4-4-15,-1-1 1,6-1-41,-5 1 1,6-2-18,-1-3 0,-2 2-7,2-7 0,-8 7 4,-2-2 1,-1-1-160,-9 1 1,1 0 77,-5 4 0,-2 1 143,-2 0 0,1 0-99,-7 0 1,1-1 130,-6 1 1,1 6 53,0 3 1,0 4 168,0 1 0,-1 1-114,1 4 0,5 3 181,-1 6 0,2 7-69,-1 3 0,-2 4-164,6 5 1,-5-1-174,6 6 0,-1-7 105,5 2 1,0-4-145,0-5 1,2-4-162,2-6 0,4-1-170,6-4 1,1-2 32,-1-7 0,6-2-156,4-3 1,3-2-190,1-8 0,-1 1 351,-3 0 1,1-5 333,-6 0 0,6-6 0,-2 3 0</inkml:trace>
  <inkml:trace contextRef="#ctx0" brushRef="#br0">27156 1791 8095,'0'19'-112,"0"0"1,0 8 663,0 1 1,0 2-143,0 8 1,0-4-223,0 3 1,0 0-62,0 1 1,0-5-229,0-9 293,0 2 172,0-10-52,0 5 0,0-15-178,0-6 1,0-6-172,0-8 1,0-5 2,0 0 1,7-11-144,2 1 1,4-4 147,1 0 0,0 4-118,0 1 0,2 0-405,3 4 0,-6 3 208,6 2 0,-7 5-1143,7 5 1487,-3-4 0,-2 5 0,1-6 0</inkml:trace>
  <inkml:trace contextRef="#ctx0" brushRef="#br0">28379 1834 8010,'-13'-29'278,"4"1"1,-2 0-513,6-1 203,-6 1 1,-2 1 370,-6 3 1,-1-1 604,1 6 1,-3 0-472,-7 5 1,1 6-163,0 3 0,-2 4-298,-4 1 1,4 12 142,-3 7 0,5 6-341,4 4 0,5 4 114,10 0 0,2 5-10,7-5 0,2 7-76,3-2 0,4-2-113,10 2 0,3-6-6,7 1 0,-1 1 51,0 0 0,1-6 128,-1-4 0,-1-2 9,-3 2 0,-10-4 170,-9-6 1,-4 1-25,-1-1 1,-7 0 93,-8 0 0,-10-4-93,-8-1 0,-5-6 131,5 2 1,-2-3 137,2-2 1,8-5-81,-4 0 1,10-6 137,0 2 0,10-9-60,4-1 0,3 0-96,2 5 1,4-5-128,5 0 1,7-4-169,12 4 0,9-2-99,5 2 0,12 2-422,8-7 0,4 7-686,-4-2 0,-2 4 93,-8 6 1007,-3-4 1,-7 5 0,1-6 0</inkml:trace>
  <inkml:trace contextRef="#ctx0" brushRef="#br0">28919 1990 7997,'0'-8'2722,"13"2"1,-4 6-3588,10 0 865,-3 6 0,-2-4 0,1 4 0</inkml:trace>
  <inkml:trace contextRef="#ctx0" brushRef="#br1">3228 2317 8441,'-6'-8'0,"2"-3"137,-5 7 382,6-1-254,-4 5 42,7 0 210,0 0 1,2 8-355,3 6 0,-4 2 57,4 7 1,1 7-151,-1 8 0,0 5 38,-5 4 0,0 6-67,0 8 1,0 4 7,0 6 1,0-2 112,0-2 0,0 9-323,0-1 1,0-31-1,0 1 241,0 2 1,0 1 0,-2-2-1,-1-1-35,1 0 1,-1 0 0,0 1 0,0 0 28,1-1 1,-1 0-1,0 3 1,-2 0-76,-2 0 1,0-1-1,2 1 1,1-1-102,-1-2 1,0 0 0,1 0 0,0-2 50,-5 33 0,1-2-166,3-7 0,4 1 228,-4-7 1,3-1-113,2-7 1,0-5 213,0-5 0,2-7-99,3-2 0,-4-11 383,4-4 0,-2-5-2433,2-4 1479,-4-4 0,6-7-491,-7-4 1,0-9 1047,0-10 0,0-15 0,0-6 0</inkml:trace>
  <inkml:trace contextRef="#ctx0" brushRef="#br1">3484 2204 8335,'-7'-15'-208,"4"3"-312,-6 2 1059,6-2 1135,-4 10-905,7-4-685,7 6 1,5 0-5,7 0 85,7 0 1,-4 0-136,6 0 1,2 4 115,3 1 0,5 1 49,10-1 0,-3-2-21,8 7 0,-1-5-68,5 4 1,-2-6 7,-3 2 1,3-3 41,-3-2 1,8 0-1095,11 0 1,10-2 843,-32 0 0,2-1 0,1 0 1,0-2 125,0-1 1,0-2 0,-1 1 0,1 0-14,0 0 1,0 0 0,-1 0 0,1-1-106,5 1 0,-1 0 1,-5 3-1,-2 0 79,-6 2 1,-1 0 0,2 1 0,-1 0 30,0 1 1,0 0-1,4-2 1,2-1-9,3 1 1,0 0 0,0-3 0,0 0-15,-1 2 1,-2 1-1,-4 0 1,0 0-2,0 2 1,0 0-1,0-2 1,0-1-46,5 0 0,0 1 1,-1-1-1,1 1 225,0 2 0,0 0 0,-5 0 0,0 0-109,0 0 0,0 0 0,2 0 1,2-1-116,5-1 0,1-1 0,-1 2 0,0-1 49,0-3 1,1 0-1,-6 2 1,-1-1-77,2-1 0,0 0 0,1-1 0,1-1 27,2 2 1,1 1-1,-3 0 1,0 0 2,-2-1 1,-1 1 0,-2 1-1,-2 1 30,-4-3 1,-1 0 0,2 3 0,-1 1-13,0-1 1,-1-1 0,36 2-157,-5 1 0,-6 1 147,-8 4 1,-7 3-63,-3 6 1,-10 2 53,-9 3 0,-1-3 46,-8 3 0,2 1-42,-2-1 1,-4 0-86,4-5 1,-3-1 469,-2-3 1,-1 2-433,-4-2 401,4-4-243,-11 7 312,4-12-131,-6 6 124,0-1-270,-6-5 0,-1 7 190,-2-3-232,-4-3 1,7 6 72,-4-4-273,4-2 269,0 11-206,4-6 0,-4 8 58,6-1 0,0 2-105,0 3 1,0-2 122,0 7 1,0-1-85,0 6 0,0 2-22,0 7 1,0 2-6,0 12 0,0 0 56,0 5 1,-2 1 3,-2 4 0,2-2-49,-3 6 1,-1-4 49,1 4 1,-1 2-99,1 8 0,4-3 192,-4 2 1,3-2-25,2-2 1,-1 0-23,-4 0 1,3 0-7,-2 1 1,2-3-61,2-3 0,-5 2-19,1-6 1,-1-5-394,5-5 1,0-8 191,0-1 0,0-2-684,0-8 1,0 0 963,0-4 0,0-1 0,0 1 0,0-1 0</inkml:trace>
  <inkml:trace contextRef="#ctx0" brushRef="#br1">3370 4393 8223,'-22'-22'0,"1"3"0,7 9 436,6 4 155,2 6-215,6 0-358,0 0 1,8 0-11,6 0 2,0 6 0,13-3 143,-3 7 1,3-5-14,1 4 1,5-1 16,0 2 1,2 1-43,-2-7 1,4 3-112,5-3 1,7-2 134,3 3 1,4-4-41,1-1 0,0 0 108,-1 0 0,-3 0 15,-1 0 0,-3-1 46,8-4 0,-1 2-422,15-7 0,2 2 212,-33 4 0,1-1 0,0-1 0,0-1 100,35-2 1,-5-4-144,-5-1 1,2 1 166,8 4 1,-2-2-199,-33 8 0,-1 1 0,28-4 78,-2 1 108,-6 3-83,-3-4 1,0 6 130,0 0 0,1-5-134,4 1 1,2-3 190,8 3-182,-8 2 0,7-6-33,-9 3 0,4 2-132,-9-6 0,2 6 202,7-2 1,5 2-56,5-2 0,0 3-196,-5-2 97,-13 2 1,4 2 56,-10 0 1,3-5-180,2 1 1,6-1 469,4 5-280,-4 0 0,0 0 79,-6 0 1,0 0 19,0 0 1,-5 0-123,0 0 1,6-5-12,9 0 0,2-6-79,2 2-663,0 3 716,-6-7 0,-6 5 1,-7-6 0,-6 1 69,1 4 0,-3 1-19,-1 3 1,-5 3 179,0-2 1,-7 2-259,3 2 0,-4 2 130,-2 2 0,-4 0-331,-1 5 1,-5-1 718,1 1-530,-3 4-23,-2-11 1,0 9-142,0-7 0,-4 1-3,-1-5 0,-4 5-612,4 0-288,-6-1-906,4-4 1292,-7 0 736,0 0 0,-7 0 0,0 0 0</inkml:trace>
  <inkml:trace contextRef="#ctx0" brushRef="#br1">3541 3355 8290,'-5'-9'-26,"0"-1"38,0 7 351,5-3 74,0 6-510,0 0 0,7 0 134,2 0 1,4 0-475,1 0 0,2 0 54,3 0 1,3-2-95,6-3 0,7-4 199,3-10 1,3 3 253,2-3 0,-1 3-164,1 2 1,-2 6 163,-3 3 0,2-1 0,-7 1 0,-2 2 0,-7 8 0,1 1 70,-6 4 0,2 2-80,-2-2 0,-3 1 228,3-2 0,3 4-4,1-3 1,4-4 2,2-1 1,5-4-150,4-1 0,3-1 33,2-4 0,0 2-146,-1-7 0,3 7 74,2-2 0,-8 4-111,4 1 1,-8 0 69,3 0 0,0 6-90,4 4 0,6-3-12,-1 3 0,7-5-94,-2 4 0,-1-6 37,1 2 0,-7-3 61,3-2 0,-9 0 110,-1 0 0,-6 0 0,9 6 0,-5 2 0</inkml:trace>
  <inkml:trace contextRef="#ctx0" brushRef="#br1">5716 3412 8290,'21'13'0,"2"-4"0,4 2-610,1-6 1,-4 0 182,0-5 274,0 0 1,4-2 126,0-3 1,1-1 22,-1-4 0,1-2-15,-1 2 0,1 4 39,-1 1 1,1-1 20,-1 1 1,0 1 163,1 4-188,-1 0 1,1 0 104,-1 0 0,-4 4-80,0 1 1,-6 1 37,6-1 1,-5-3-23,5 2 0,-5-2-168,4-2 1,1 0 156,5 0 1,-1 0-130,0 0 0,2 0 38,4 0 1,-4-5 24,3 0 1,3 1-11,2 4 0,3 0 12,2 0 1,-1 0 136,1 0 1,-5-5-125,0 0 0,-2-1 85,2 1-72,-3 4 0,-7-10-8,1 6 18,6-6 1,-5 4 27,3-2-168,3-4-286,0 12 396,7-12 1,-5 12-2,0-4 0,-6 3 60,1 2 1,0 0 84,-5 0 1,4 5-40,-8 0 1,2-1 148,3-4 0,-1 0-108,1 0 0,-1 0 210,1 0 1,-1 0-140,1 0-79,-1-6-41,7 5 1,-5-11 6,3 8 30,3-7-93,-6 9 0,7-9-81,-4 6 0,-8-4-11,3 4 1,-4 0-231,0 5 1,-2-4-87,-3-1 127,-3 0 0,4 5-480,-6 0 141,-6 0 589,5 0 0,-11 0 0,10 0 0,-4 0 0</inkml:trace>
  <inkml:trace contextRef="#ctx0" brushRef="#br1">5389 2289 8048,'-8'-6'-465,"-5"4"541,6-4 0,-3 6 525,1 0-329,5 0 1,-7 6-127,7 3 1,-3 6-152,3 4 0,2 4 186,-3 10 1,-1 4-64,1 5 0,0 3 54,5 2 0,0-1-50,0 6 1,0-1-55,0 1 0,2-5-9,3-9 0,3-5-134,6-9 1,0-4 113,0-5 0,5-8-128,0-2 1,5-11 8,-5-8 0,6-12 64,-1-7 0,-2-8-123,2-1 1,-2-3 70,1-7 1,0 6-163,-4-1 1,-8 4 101,3 5 1,-9 2 54,-1 3 0,-4 4-2,-4 1 0,-6 6-7,-9 8 1,-3 1 145,-6 4 0,1 2-124,3 7 0,-1 0 153,6 0 1,-5 7-114,5 2 0,0 5 335,5 5 0,6-3-43,3 3 0,-1 2-40,1-3 1,1 3-254,4-2 1,4-3 120,1 3 1,6-3-188,-1-2 0,7-2 115,2-2 1,6-4-574,-1-6 0,3-1 240,1-4 1,1-3 304,-1-6 0,0 0 0,1-1 0</inkml:trace>
  <inkml:trace contextRef="#ctx0" brushRef="#br1">5759 2587 8237,'8'0'-516,"-2"0"1,-6 2 1039,0 3 1,0-1-106,0 11 0,0-3-411,0 12 1,0-2-119,0 2 0,0 7-287,0-2 1,0-2-822,0-4 1218,0 1 0,0 5 0,0-1 0</inkml:trace>
  <inkml:trace contextRef="#ctx0" brushRef="#br1">5361 3497 8138,'-8'8'63,"-3"5"63,6-4 0,-5 4 18,6 1 36,-7 0 1,9 7 21,-3 3 0,-1 4 38,1 5 1,0-1 7,5 6 1,0 0 21,0 4 1,0-1-214,0-3 0,2-3 122,3-7 0,3-6-295,6-3 1,2-4 73,3-6 0,-4-3 140,4-6 1,2-7-446,-2-8 0,5-12 154,-5-10 1,4-9-89,-4-2 0,5-4 75,-5 5 1,-2-1 98,-7 6 0,1 6 32,-7 2 1,0 6-67,-9 4 1,-3 4 82,-6 5 1,-5 3 2,0 2 1,-2 4 143,2 6 0,2 0-87,-7 0 1,7 11 252,-2 3 0,3 5-81,2 0 0,0-1 92,0 5 1,6-4-48,3 5 0,-1-5-23,1 5 1,0-5-110,5 4 0,6-5-157,4 1 1,3-5-304,1-5 1,2-2 185,2-7 0,0 0-413,6 0 1,-2-2 222,1-3 1,0 2-92,-5-6 468,-2-1 0,5 2 0,-7 2 0</inkml:trace>
  <inkml:trace contextRef="#ctx0" brushRef="#br1">5673 3782 8138,'0'9'247,"0"1"0,0 4 8,0 5 1,0 1-1,0-1 1,5-3-16,0 3 1,0-3 14,-5-2 1,1 0 255,4 0-271,-4 1 0,4-1-641,-10 0 0,2-4 281,-6-1 0,-1-1 75,-4 1 0,0 4 124,0-4 0,-1 3 41,1-3 0,-3 4 30,3-4 0,-2-1 23,11 2 0,-4-6-50,4 6-13,0-7-222,5 3 1,13-6 133,6 0 0,8-6-159,6-4 1,3 3 109,7-3 1,-2 2-598,-3-1 1,1 2 48,-6 7 575,1 0 0,-6 0 0,0 0 0</inkml:trace>
  <inkml:trace contextRef="#ctx0" brushRef="#br1">9043 2957 8431,'-22'-6'-566,"3"-4"0,3-1 904,2 2 0,4-2 385,1 6 511,6-6-728,-4 9 1,9-4-352,3 6 0,7 2 84,7 2 1,8 3 16,2 2 1,5 2-460,9-6 0,8 0 202,5-5 0,6 0-287,4 0 1,-4 0 215,-10 0 1,-4-2-922,-11-3 1,-3 4 434,-11-4 0,-2-1-1041,-7 1 1599,-6-6 0,5 3 0,-5-6 0</inkml:trace>
  <inkml:trace contextRef="#ctx0" brushRef="#br1">9597 2829 8403,'-7'0'-108,"0"0"1,9 2 239,3 2 0,2-2 113,8 3 0,-1 1-190,0-1 0,-1 1 94,-4-1 1,4-2-98,-4 6 1,-1-4 80,2 5 0,-7-6-11,2 6 0,-4-1 19,-1 6 1,-1 0-219,-4 4 0,-5 0-134,-9 10 1,-3-4-265,-6 8 0,-2 2-403,-3-2 878,9 0 0,-9-4 0,11-1 0</inkml:trace>
  <inkml:trace contextRef="#ctx0" brushRef="#br1">9882 2644 8249,'20'0'-484,"2"7"519,7 2 0,1 2 177,3-1 1,3-4-213,7-6 1,0-2-50,-1-2 1,-1-4-162,-3-7 199,-3 1 1,-11 0-687,-1 0 215,-5 6-92,-4 2 574,-8 6 0,-6 0 0,0 0 0</inkml:trace>
  <inkml:trace contextRef="#ctx0" brushRef="#br1">10209 2459 7715,'0'26'403,"0"2"0,0 7-161,0 17 0,-7 0-70,-2 10 1,1-4 63,-1-1 0,5-3-55,0-7 0,2 1-181,2-11 0,2-3 115,2-6 0,4-6-452,7-8 1,-1-6 104,0-3 1,5-3-85,0-2 1,6-8-68,-1-7 1,3-5-750,1-8 1132,-6-1 0,11 1 0,-3-1 0</inkml:trace>
  <inkml:trace contextRef="#ctx0" brushRef="#br1">10550 2658 8399,'-8'-14'0,"-5"0"4,4 0 0,1 6 158,-1 3 0,-1 7 179,-4 7 1,-2 9-69,-3 15 0,3 3-98,-3 7 0,0 3 29,5-4 1,-2 2-136,12-10 0,-1-3 85,5-7 0,0-4 33,0-5 1,6-3 10,4-2 1,-1-4-25,5-6 1,-2-1-569,6-4 0,5-5 225,0-9 0,-1 2-414,2-7 1,-2 1 105,2-6 1,-4 7-169,-5 3 1,-1 3-118,0 2 455,-6 6 549,-2 2 1,-6 14-122,0 6 1,0 2 120,0 7 1,0-5-54,0 1 1,0-3-13,0-2-214,7 0 0,1-6-163,6-3 1,0-4 27,0-1 1,2-6-223,3-4 1,-3-2-258,3-2 651,-4-7 0,0-1 0,-1-6 0</inkml:trace>
  <inkml:trace contextRef="#ctx0" brushRef="#br1">10863 2730 8340,'8'-15'0,"-2"1"-9,-6 0 0,0 0 47,0-1 1,0 6 388,0 0 0,-2 1-122,-2-2 0,1 4-99,-7 6 1,5 0 86,-4 0 1,1 6-265,-2 4 0,-2 9 92,2 4 0,-1-1-216,2 2 0,2-2-83,7 2 0,0 1-70,0-6 0,2-5-168,3-4 1,3-2 183,6 1 1,5-2-1,0-7 1,0 4 130,-5 1 1,0 1-7,0-1 1,1-3 42,-1 2 30,0 4 0,-4-1 173,-1 2-146,-6 4 0,2-7 89,-10 3 0,-1 4-89,-4-3 1,-2-3 84,2 3 0,-4-5-69,-5 4 0,3-1-230,-3 2 0,4-4-43,0-6 1,1 0-77,0 0 0,6-8 116,3-6 224,4-7 0,1-14 0,0-1 0</inkml:trace>
  <inkml:trace contextRef="#ctx0" brushRef="#br1">11076 2204 8340,'5'22'0,"0"6"0,-1 7 478,-4 7-158,0 1 1,-6 6-53,-4 3 0,-2 8-16,-2 2 0,1 3-2068,4-9 1937,-4 5 0,5-19 335,-6 1-358,6-1 163,2-12 60,6-1 1,-5-9-336,0-5 1,0-1-63,5 0 1,2-6-311,3-3 1,-4-5 593,4-5 1,3-4-601,1-10 1,9-5-551,1-9 623,6 3 0,-3-11 190,6 3 1,-5-2-148,-4 2 1,1-1 315,-1 6 0,2 6-111,-2 8 0,-4 5 506,4 4 1,-3 4-234,-2 6 0,1 11 795,-1 3-684,0 10 0,-5-7 471,1 7-370,-7 0-179,3 4 1,-6-4-25,0-1 67,0 1-226,-6-2 0,-2 3-144,-6-6 1,0 0 69,0-4 0,-5-3-152,0-2 1,-5 1 43,5-7 1,-5 1-82,5-5 0,0-6 38,5-4 130,6 4 1,0-5-81,4 6 78,2-6 1,-3 8 82,10-6 1,3 5-66,6 0 0,5 4 326,0 4-137,6-2 1,-3 11-105,7-4 1,1 4 112,3 1 0,-3-5-251,3 1-12,-3-7 140,-1 3 0,-1-6-1105,1 0 1057,-1 0 0,0 7 0,1 1 0</inkml:trace>
  <inkml:trace contextRef="#ctx0" brushRef="#br2">6299 2815 8352,'0'-14'-27,"6"4"233,4 1-64,2 6 0,9-10-50,3 3 0,-2-2 82,1-2 0,3-2-167,7-3 1,-5 1-269,1-5 176,-1 5 0,-7-2-409,2 6 0,-2-1 291,-7 1 1,-1 5-660,-4-1 862,4 7 0,-12-10 0,6 6 0</inkml:trace>
  <inkml:trace contextRef="#ctx0" brushRef="#br2">6541 2374 8352,'1'14'-126,"4"1"160,-4-1 1,6 6 389,-7 4 0,0 3-106,0 1 1,0 7-113,0 3 0,0 5 88,0 4 1,-2-6-363,-3 6 0,-2-5 106,-8 5 0,1-3-295,0-1 1,0-5-87,0 0 1,1-7-278,3 2 1,-1-4 619,7-5 0,-7-4 0,3-6 0</inkml:trace>
  <inkml:trace contextRef="#ctx0" brushRef="#br2">6555 2801 8352,'8'6'0,"4"2"0,-2 6 0,-2 2 0,1 3 0,1-3 0,4 3 0,5-4 0,0 0 0,6-1 0,-1 0 0,4 0 0,5 0 0,4 1 0,5-1 0</inkml:trace>
  <inkml:trace contextRef="#ctx0" brushRef="#br2">6512 3639 8356,'0'-14'11,"0"0"255,0 0 66,6 0 130,-4 6-484,11 1 52,-5 7 0,6 2-16,0 3 0,0 3 120,0 6 1,-4 6-43,-1 4 0,-1 11 102,2 7 1,-2 4-163,-4 11 0,-2-5 74,3 5 1,-8 0-213,-2-5 1,0-5-97,5-4 0,-5-7-82,1-7 1,-1-7-893,5-3 868,0-10 0,-2-2-68,-2-7 1,0-7-201,-5-2 576,6-4 0,-16-14 0,3-3 0</inkml:trace>
  <inkml:trace contextRef="#ctx0" brushRef="#br2">6413 3853 8356,'1'-7'0,"4"7"-41,3 7 1,4 12 188,-2 0 1,1 0 269,-6-5 0,4 5-210,-4 0 1,0 4-75,-5-4 1,-5 5-285,0-5 0,-6 5 102,2-5 0,-2 0-402,1-5 245,4 0 205,6 0 0,0-12 0,0-4 0</inkml:trace>
  <inkml:trace contextRef="#ctx0" brushRef="#br2">6825 3924 8476,'14'0'80,"0"0"0,1 1 123,-1 4 1,0-2-225,0 7 0,5-1 21,0 5 0,6 7 0,-2 1 0</inkml:trace>
  <inkml:trace contextRef="#ctx0" brushRef="#br0">1138 5857 8332,'0'-24'1363,"0"1"-822,0 12-468,6-8 0,7 17 83,6-3 0,11-1-69,-2 1 0,12-4 135,2 4 0,6-6-124,4 2 0,-3-2 28,-6 1 1,-2-1-242,-3 6 1,-5 1-112,-10 4 185,-2 0 0,-8 1-69,-4 4 1,-3 9 30,-6 10 1,0 4-35,0 5 0,-12 10 145,-7 9 0,-8 0-140,-6 5 0,-4-3-232,-5 7 0,-2-2 127,-4-2 1,9-2 4,-4-3 1,10-4-137,0-10 1,4-5-281,5-10 1,4-4 240,6-9 0,4-4 383,1-6 0,-1 0 0</inkml:trace>
  <inkml:trace contextRef="#ctx0" brushRef="#br0">1536 6056 8332,'14'14'0,"-1"7"0,-4 3 0,-2 2 341,-7 3 0,0 6-81,0 3 1,0 3-130,0 1 1,-7-1-32,-2-3 0,2-3-307,3-7 0,-3-5-32,3-4 1,-1-4 190,5 0 0,2-8-1013,2-2 1061,-2-3 0,10-2 0,-4 0 0</inkml:trace>
  <inkml:trace contextRef="#ctx0" brushRef="#br0">1564 6113 8303,'10'14'103,"-1"0"0,1 1 69,4-1 1,0 0-111,0 0 0,5 1-82,0-1 0,0-5 170,-4 1 0,-1-7-740,0 2 1,-5-4 134,1-1 455,-1 0 0,-1-12 0,-1-4 0</inkml:trace>
  <inkml:trace contextRef="#ctx0" brushRef="#br0">1778 5758 8303,'8'0'125,"4"0"75,-2 0 1,2 6 16,3 3 0,-6 9 248,0 1 1,-1 11-145,2-2 1,1 10 12,-6 0 1,4 2-62,-4-3 0,0 9-195,-5-3 1,0 4 150,0 1 1,0-9-540,0 4 1,4-7 54,1-3 1,0-1-378,-5-13-259,0 0-3,0-11 1,0-10-6,0-12 0,0-13 899,0-11 0,0-16 0,0-4 0</inkml:trace>
  <inkml:trace contextRef="#ctx0" brushRef="#br0">1906 5871 8303,'14'-28'0,"2"4"0,3 1 0,0 4-437,9-5 0,-3 0 218,8-4 1,2-1 822,-2 1 0,1-1-143,-6 1 1,0 4-327,1 1 0,-5 1-36,-1-2 1,-5 3-129,1 7 0,-5 5-65,-5-1 1,-1 7 132,-3-2 1,-4 10 166,4 4 0,-3 12-147,-2 7 0,0 7 286,0 8 1,0 6-71,0 3 0,0 5 6,0 4 0,1 4-285,4 6 1,-3-4 223,2-1 0,3 2-406,-3 8 1,6-7 144,-5-2 1,1-6-276,-1-13 1,-4-3 145,4-7 0,-3-5-501,-2-9 452,0-3 0,-2-9-131,-3-2 1,2-4-72,-6-6 1,-1-6-887,-4-4 1426,0-9 0,-7-3 0,-1-6 1</inkml:trace>
  <inkml:trace contextRef="#ctx0" brushRef="#br0">2062 5957 8247,'16'-15'-347,"3"1"1,-3 0 384,3 0 0,1-2-27,-1-3 1,0 3 24,-5-3 1,-1 4-15,-4 0 1,2 6-23,-6-1 0,6 7 0,-3-3 0</inkml:trace>
  <inkml:trace contextRef="#ctx0" brushRef="#br0">2048 5928 8247,'8'13'-213,"4"-2"262,-2 13 1,-2-5 372,1 4 0,-1 1-71,2 4 0,-4 2-275,-6 4 0,0-4 139,0 3 0,0-3-417,0-2 1,0-1 19,0-3 1,0-8-120,0-7-296,0-6 431,0 4 0,5-15-24,-1-7 1,7-5-17,-1-9 0,4-4-195,5 0 0,-2 0 80,7 4 1,-6 1 283,0 0 1,3 6 81,-2 3 0,0 3 200,-5 2 1,-4 6 25,-1 3 0,-4 3-119,4 2 0,-6 2 432,2 3 1,-3 3-213,-2 6 1,-7 5 12,-2 0 1,-4 6-223,-1-1 1,0 2-236,0 3 0,-1-1-22,1 1 1,2-2-702,2-4-140,-2-2 544,10-13 391,-4-2 0,6-25 0,0-5 0</inkml:trace>
  <inkml:trace contextRef="#ctx0" brushRef="#br0">2560 5416 8353,'9'0'50,"1"0"1,-6 5 527,6 0 1,-7 8-166,2 1 0,-5 2-194,-5 7 0,-5 3-353,-8 7 1,2-2 117,-3 7 0,3-8-88,2-1 1,6-2 72,3-9 1,4-3-143,1-6 185,0-6 1,6 2-279,3-10 1,10-4 0,5-10 1,3-3-86,1-7 0,1-1-180,-1-3 1,1 3 172,-1-3 0,-1 3 141,-3 2 0,1-1 38,-6 1 0,0 6 451,-5 3-496,-6 3 1120,5 8-384,-12 2 1,5 12-240,-6 3 0,-6 10 136,-3 5 1,-4 3-87,-1 1 1,4 1-469,1-1 0,-1 5 124,-4 1 1,0 3-674,0-3 1,-1 4 95,1-5 597,-6 0 0,4-5 0,-5 1 0</inkml:trace>
  <inkml:trace contextRef="#ctx0" brushRef="#br0">2474 5942 7852,'16'-4'281,"3"-1"1,-2-6 163,7 1 0,1-4-3,9-5 0,0 2-776,4-7 1,2 2 210,-7-2 1,0-2-523,-4 2 1,-3 3 323,-2 2 0,-3 4-606,-7 0 927,-6 1 0,4 0 0,-4 0 0</inkml:trace>
  <inkml:trace contextRef="#ctx0" brushRef="#br0">2872 5644 8266,'-6'8'19,"5"4"1,-6-4 122,7 7 0,0-1 187,0 0 0,-1 2-18,-4 3 0,2 1-36,-7 4 0,1 3-11,-5-3 0,-1 7-14,1 2 1,-6 0 15,-4-4 1,-3 4-1,-1 0 1,-1 0-16,1-4 0,4-1 15,0 1 1,12-7-1,-3-3 1,4-3-267,-3-2 0,0 0 0,0 0 0</inkml:trace>
  <inkml:trace contextRef="#ctx0" brushRef="#br0">2887 5871 8242,'20'-14'0,"-2"5"-60,5-1 1,-1 1 149,2-5 0,-2 1 362,-3 3 1,-8 4 287,3 6-1151,-9-6 1,1 6-196,-6 0 0,-1 3 349,-4 11 0,-4-3-166,-10 8 0,1 3 167,-5 2 0,1 1 256,-2-1 0,-3 1 0,3-6 0,4 5 0,1-5 0,-2 0 7,2-5 1,5-5 106,5 1 173,5-7 459,-2 3-442,12-6 0,2 0-20,7 0 0,-1 0-160,0 0 1,-5 0 268,1 0-523,-7 0 76,3 7 1,-6 1-72,0 6 1,-6 2 73,-3 3 0,-2-4-65,1 4 0,-3-3 198,4-2 0,3 1-96,1-1 90,3 0-58,2-6 1,7-2-33,2-6 1,4 0 8,1 0 0,5 0 0,0 0 1,1-5-42,-1 1 12,-3-7 0,5 9 34,-7-3 0,-5 4-13,1 1 1,-7 6 266,2 4 1,-4-3-75,-1 3 1,0-1 110,0 6 1,-1 4-98,-4 0 0,-3 1-95,-6-1 0,0-3-39,0 3 1,-7 1-12,-3-1 1,2 0-221,-2-5 0,7 1 80,-2-1 0,3-6-397,2-3 1,1-5 183,4-5 0,3-5 304,6-9 0,-7-15 0,-1-11 0</inkml:trace>
  <inkml:trace contextRef="#ctx0" brushRef="#br0">3242 5573 8316,'14'0'-152,"1"0"1,-1 6-324,0 4 0,5 1 671,0-2 0,0 2-126,-5-6 1,2 4-588,3-4 1,1-2 137,4-7 0,1-6 379,-6-9 0,7-3 0,-4-6 0</inkml:trace>
  <inkml:trace contextRef="#ctx0" brushRef="#br0">3555 5445 8243,'-19'20'0,"0"4"0,-6 3 419,1 1 0,-3 2-32,-1 4 1,-1 0-78,1 4 1,-5 2-60,-1-7 0,1 0 15,5-4 1,6-7-739,3-3 442,3-4-189,8-7 1,3-1 175,10-7 1,5-7-259,9-2 1,9-9 91,10-1 0,3-4 10,2 4 0,-1-6-215,1 1 0,0-3 116,-1-1 0,-5 1-141,-4 3 0,-8-1 68,-1 6 1,-9-5 370,0 5 0,-3 5 0,-7 4 0,-2 6 0,-7-6 0,-4 7 0,-7-2 0,1 4 0,-6 1 0,-2 0 0</inkml:trace>
  <inkml:trace contextRef="#ctx0" brushRef="#br0">3541 5502 8232,'-22'-2'-761,"3"-3"1,1 2 379,-1-6 1,5-1 425,0-4 0,1 0-18,8 0 0,1 4 344,4 1-266,0 6 1,1-4 240,4 7 1,1 7 47,4 2 1,2 10 88,-2 5 0,-4 4-12,-1 5 1,1 8-116,-1 7 0,0 4-136,-5-5 1,0 1 51,0-6 1,0 4-474,0-3 0,0 1-85,0-11 0,0-4-992,0-6 591,0-5-401,0-4 395,0-8 0,-2-12 693,-3-4 0,-2-9 0,-8-3 0</inkml:trace>
  <inkml:trace contextRef="#ctx0" brushRef="#br0">3327 5871 8173,'-8'15'0,"-3"0"-123,7 4 1,-6-1 159,5 5 0,-6-4 148,2 5 0,3-5-65,1 5 0,3-7-322,2 2 1,0-8-61,0-1 0,2-7-116,3 1 1,7-4 172,7-4 1,6-6-67,-1-9 1,3 0 270,1-9 0,1 7 0,-1-7 0,1 3 0,-1-4 0</inkml:trace>
  <inkml:trace contextRef="#ctx0" brushRef="#br0">3583 5857 8173,'13'-9'-139,"-4"-1"-98,-2 7 388,-7-3 1,-2 12 205,-3 4 0,1 4-327,-11 5 1,4 1 144,-8 4 1,4 3-228,0-4 1,-4 3 115,1-3 0,0 3-101,9-7 0,-2 4 100,6-4 0,0 5 21,5-5 0,0 5-29,0-5 0,5 4 3,0-4 1,6 0-72,-2-5 0,4 1 87,1-1 0,5-6-271,0-3 1,0-4 73,-5-1 0,5-1-239,0-4 1,2-3 73,-3-6 0,-3-2 163,-1-3 1,-1 3-252,-9-3 1,6 3-206,-5 2 630,-1 0 0,-10 1-134,-4 4 1,-2 2 382,-2 7 1,-1 2-129,1 3 0,0 9 316,0 10 1,0 3-165,-1 1 0,1 0 5,0 1 0,0-2-150,-1-4 1,6-2 17,-1-7-637,7 0 334,-9 1 1,10-14-207,-3-6 0,4-7 131,1-7 1,0-10-192,0-8 0,5-5 74,-1 0 0,6-6 97,-6 1 0,3-5 54,-2 5 0,-2-7-13,6 2 0,-1 3 251,2 1 1,2-1-140,-2 2 1,2 6 614,3 8 0,-1 4-247,0 6 0,0 2 1028,0 7-502,1 6-485,-1 2 0,-2 9-95,-2 6 1,-4 2-254,-6 13 0,-6 0-213,-4 4 1,-1-1 201,2-3 0,-4-4-324,4-6 1,2 1-48,3-1-540,2-6 612,2-2 1,0-7 28,0-4 1,8 2 70,6-7 1,1 2 32,3-1 0,5-4 260,0 4 0,4 2-158,2 3 0,-6 2 242,1 2 0,-2 5-61,2-1 0,1 8 74,-6-3 1,0 4 41,-5 1 1,0 6-113,1 4 1,-7 3-28,-4 1 1,-8 2 18,-6 4 0,-9 2-319,-5 7 1,-4-6 102,-5 1 0,1 0-394,-6 5 0,7-8 194,-2-7 1,2-12-168,3-11 470,6-4 0,-5-13 0,5-4 0</inkml:trace>
  <inkml:trace contextRef="#ctx0" brushRef="#br0">3725 5843 8133,'29'0'0,"-1"6"233,1 4 1,-1 4 396,1 5 1,-6 3-601,1 6 1,0 1-882,4-1 851,1 1 0,5-7 0,3-2 0</inkml:trace>
  <inkml:trace contextRef="#ctx0" brushRef="#br0">4152 5473 8154,'0'-14'0,"0"0"67,0 0 0,8 1 179,6 4-110,7-4 1,7 10 109,1-7 0,5 6-276,4-6 1,3 5-150,2-4 0,-7 1 15,-3-2 1,-4-1-670,-5 7 197,-4-7 228,-6 9 1,-7-4 407,-7 6 0,-7 0 0,-8 0 0,-4 0 0,3 0 0,-3 0 0,3 0 0,2 0 0,0 0 0,-1 0 0,6 0 165,-1 0-2,7 0 0,-3 1 545,6 4 1,5 3-155,-1 6 0,6 0 22,-5 1 1,4-1-120,-4 0 0,0 7-215,-5 2 0,0-1-119,0 2 0,-11 0 89,-4 4 1,-8 7-280,-1 3 1,-8 3 78,-1 2 0,2-4-238,7-6 1,-1 0-103,6-9 0,0-3-260,4-2 0,1-5-355,0-5 654,6-2 0,2-15-394,6-7 0,0 0 204,0-9 1,1-6 478,4-8 0,8 3 0,6 2 0,0 0 0,-5 5 0,2-2-47,3 11 1,-4 1 9,4 9 0,-8 2 106,-1 7 1,-1 2 218,6 3 0,-1 3 518,0 6 1,-4 6-336,-1 4 1,-6 9 126,2 5 1,-3 2-112,-2-2 1,0 3-219,0-3 0,0 3-70,0 1 0,0-4-70,0 0 0,0-8-325,0-1 0,0-3 120,0-7-1218,0 0 996,0-5 1,0-7-355,0-7 0,1-8 240,4-11 1,-4-3-247,4-7 0,-2-1 279,2-3 1,-2 2 378,7-7 0,-6 0 0,6-5 0,-1 5 0,6 0 0,-6 2 0,1-2 0,-1-1 0,5 5 0,-4 8-256,-1 7 210,1 3 1,4 3 336,0 4 1,-4 9 105,-1 9 1,-1 5 196,1 5 1,3 8-203,-8 6 0,6 2-51,-6-2 0,6-3-344,-5 4 0,1 0 86,-1-1 1,-4 1-563,4-6 1,1 0 255,-1 1 1,0-5-190,-5-1 1,0-5-12,0 1 423,-6-10 0,-2 4 0,-7-5 0</inkml:trace>
  <inkml:trace contextRef="#ctx0" brushRef="#br0">4365 5800 8119,'22'-22'0,"-3"3"0,2 3 0,-2 2 0,5 2 0,-5 2 0,4 4 0,-4 6 0,-5 0 0,-4 0 0,-2 1 0,1 4 0,-2 3 5,-7 6 0,0 5 104,0 0-50,-7 0 1,-2 0 27,-10 0 1,3 6 107,-3-1 0,3-2-129,2 2 1,1-7 20,4 2 1,3-8 108,6-1-205,0-7 0,1 3 88,4-6 0,8-6-527,6-4 0,6-9 84,-2-4 364,4-4 0,2-8 0,-1-1 0</inkml:trace>
  <inkml:trace contextRef="#ctx0" brushRef="#br0">4806 5502 8119,'16'-2'-206,"3"-3"1,-2-2 114,7-8 0,6 1 470,8 0 1,1 0 154,-1-1-477,3 1 1,-12 0 147,-1 0-118,1 6-23,-14 2-81,6 6 101,-13 0-72,-15 12 0,-4-1 14,-12 13 0,-7 4 31,-8 6 1,-3 5-38,-2-1 1,5 1-3,0-1 1,8 2 10,2-7 1,1 0-126,8-4 1,0-6-210,5 1 1,4-11-645,1 1 365,6-9 137,-4 1 447,7-6 0,-6-13 0,-2-2 0</inkml:trace>
  <inkml:trace contextRef="#ctx0" brushRef="#br0">5005 5658 8119,'8'22'-63,"-2"5"1,-6-10-115,0 7 0,0 0 303,0 4 1,-6 2 200,-3 3 1,1-3-338,-2 4 1,2-4-197,-1-2 1,-2-1-516,6-3 303,0 3-172,5-12 590,0 0 0,-6-3 0,-2-4 0</inkml:trace>
  <inkml:trace contextRef="#ctx0" brushRef="#br0">5105 5630 8119,'8'0'919,"4"0"0,-9 8-491,7 6 0,-7 0-318,2 5 1,1 2-479,-1-3 426,6 8 0,-3-9-58,6 7 0,0 0 0,0 4 0</inkml:trace>
  <inkml:trace contextRef="#ctx0" brushRef="#br0">5417 5374 8086,'0'14'0,"0"2"-101,0 3 57,0 9 11,0 9 1,0 13-14,0 7 0,0-5 310,0 5 0,0-5 469,0 0 0,0 0-536,0-9 1,0 1-430,0-11 0,0-1-178,0-8-777,0-4 433,0-12 537,0-8-59,0-8 0,5-19-66,0-6 0,0-3 342,-5-7 0,0-4 0,0-15 0,0 4 0,0-4 0,4 4 0,1 1 0,1 2-633,-1 2 633,-3 11 0,10 4 15,-2 9 0,2-2-27,3 7 1,-1 4 365,0 1 1,0 3-82,1 2 0,0 4-1,4 1 0,-1 4-82,5-5 0,-4 3 406,5-3 0,-7-1-436,2 6 1,2 1-99,-2 4 1,0 0 44,-5 0 0,0 7-189,0 8 0,1 7 295,-1 11 1,-1 5-35,-4 9-89,-3 4 1,-4 7-162,3 4 0,-4-2 115,4 6 1,-3-6-1,-2 2 1,0-5-102,0-5 0,0-3-253,0-7 1,0-10-645,0-4 652,0-2 0,0-9-280,0-3 1,-7-9 226,-2 0 0,-4-5 355,-1-5 0,-7-3 0,-1-6 0</inkml:trace>
  <inkml:trace contextRef="#ctx0" brushRef="#br0">5403 5630 8055,'5'-27'-288,"0"3"1,6-1 114,-2 6 1,5 0 555,5 5-206,-3-7 1,13 5-167,-1-3 0,0 4-232,6 0 0,-9 3-447,-1 2 348,-13 4 95,8 6 1,-16 0 224,6 0 0,-6 0 0,-3 6 0,-7 2 0</inkml:trace>
  <inkml:trace contextRef="#ctx0" brushRef="#br0">5545 5544 8055,'-9'19'-222,"-1"0"199,7 0 0,-3 0 423,6 0 0,0 0 85,0-5-327,0 1 0,2-1 72,2 0 1,-2 0-142,3 0 0,-4-4-458,-1-1-49,0-5 319,0 8 27,0-10 21,0 4-53,0-6-3,0-6 0,0 3-250,0-7 0,0 1 111,0-6 0,2 1 3,2 0 0,6-5 163,9 0 1,3 0 2,6 5 1,6 0 124,-1-1 37,6 1-150,-15 6 0,9-3-13,-9 7 0,-4-1 216,-1 5 0,-9 1 301,-5 4 1,-4 3-156,-1 6 0,-1 2 41,-4 3 0,-9-2-234,-10 7 0,-5-5-167,-4 5 0,2-7-859,-7 2 458,6-3 477,-3-2 0,1 0 0,-3 1 0</inkml:trace>
  <inkml:trace contextRef="#ctx0" brushRef="#br0">1508 7222 8023,'-15'0'693,"7"0"-605,2 0 1,17-6 3,3-4 0,15-2-199,-1-3 1,4-1 80,-4-2 1,1-3-195,-1-3 1,-1 4-850,-3 6 759,-4-1 1,-10 7-59,-1 4 368,-6 2 0,4 2 0,-7 0 0</inkml:trace>
  <inkml:trace contextRef="#ctx0" brushRef="#br0">1692 7208 8045,'-6'28'0,"0"1"24,-4-1 1,4 5 78,6 0 0,0 5 243,0-5 52,0 7-127,0-10 0,0 8-230,0-10 0,1 7 122,4-11 0,-3 6 26,3-7-124,-10 4 1,-3 0 19,-6-3 0,-1 3-225,1-4 1,0-2-186,0-2 224,6-3-56,-5-2-192,12-6 175,-12-2-14,11-12 0,-2-10-17,8-12 0,6-2 39,9-8 1,3-5-163,6-4 1,1-10 167,-1 5 1,1-1 39,-1 11 0,4 1 306,-4 3-130,4 3 1,-12 15 62,4 5 1,-3 3 217,-7 7 0,-5 0-5,1 5 0,-7 7-57,2 2 0,-4 8 32,-1 2 0,-6 7-18,-4-3 0,-7 3-343,-2-3 1,-1 4 62,1-3 1,3-4-88,-3-1 1,3-3-352,2-2 239,6-6 93,-5-1 0,12-9-80,-4-3 0,-1-9 6,1-10 0,0-9-168,5-5 0,7-3 69,2-1 1,4-6 48,1 1 1,5 1-36,0 8 395,6 3-108,-3 7 1,8 6-89,3 3 0,-3 9 181,4 6 76,-11 2 1,3 10 138,-8 6 1,1 7-163,-4 7 0,-6 1 40,1-1 0,-7 2-80,2 3 1,-5-3 2,-5 3 1,2-3 67,-7-1-130,7-1 0,-8-6-42,6-3 1,0-8 55,5-1 0,0-5-247,0 4 163,0-6 0,7 3-9,2-6 0,10 7 49,5 2 0,1 2-107,-1-1 1,1 7 94,-6-3-122,0 4 99,-5 2-2,-6 2 1,-2 2 4,-6 0 0,0-7 117,0 2 0,-6 2 193,-3-2 0,-9 0-159,-1-5 1,-7 0-42,-3 0 0,-1-4-81,-8-1 0,7-6-71,-3 2 1,6-5-50,4-5 168,4-3-34,12-12 0,1-7-714,7-6 420,13-7 1,3 4-1018,12-7 831,13-6 1,-7 5-124,8-3 0,-2 3 544,2 1 0,1 0 0,0 1 0</inkml:trace>
  <inkml:trace contextRef="#ctx0" brushRef="#br0">2531 7094 8211,'8'0'221,"6"0"203,1 0 0,5 0-231,9 0 0,-1-2-108,0-2 0,6-4-25,-1-6 0,0-1-335,-5 1 1,-1 5-91,-3-1-253,-4 7-652,-5-3 1270,-7 6 0,-8 6 0,-8 2 0</inkml:trace>
  <inkml:trace contextRef="#ctx0" brushRef="#br0">2602 7137 8156,'0'14'-82,"0"0"218,0 0-34,7 1 0,-6 3 42,4 1 1,-3 7 148,-2-3 0,0 9 249,0 1 0,-2-4-469,-3-6 1,2-4-384,-6 5 0,5-11-173,0 1 300,2-3 51,2-3-650,0-2 546,0-19 0,6-1-177,4-9 1,4-4 189,5 3 1,-2-3 73,7-1 1,0-1 25,4 1 1,1 1 19,-1 3 0,5-1 256,0 6-112,1-6 0,-11 11 507,1-1-367,-7 1 0,4 13 282,-7-4-173,0 3 1,-6 5-4,-3 7 0,-3 1 107,-2 13 0,-2-5-185,-3 4 0,2 3-257,-6 7 0,-1-2-798,-4 7 432,0-6 55,0 9 1,-1-11-279,1 3 1,0-9 194,0-5 442,-1-10 0,1 4 0,0-5 0</inkml:trace>
  <inkml:trace contextRef="#ctx0" brushRef="#br0">2801 7293 8137,'7'-17'-215,"2"2"-186,4-2 578,1 9-26,0 0 0,-6 4-25,-3 8-229,-4 4 0,-2 6-41,-4 1 228,-3 5-56,-6-4 1,0 4 12,0-5 1,4-1 89,1 0-85,-1 0 0,2 1-25,3-1 1,4-5 38,1 1-58,0-7 1,6 3-125,4-6 0,2 0-380,3 0 239,-1 0 107,0-6 1,0-2-238,0-6 173,1 6-108,-1-11 328,0 9 0,0-10 0,1 6 0</inkml:trace>
  <inkml:trace contextRef="#ctx0" brushRef="#br0">2872 7151 8137,'-14'0'-502,"6"0"1,-3 1 571,7 4 1,-1 5 465,5 9 0,0 4-179,0 10 0,0 5-61,0 10 0,0-2-137,0 6-903,-7-6 862,6 9 1,-12-16-107,4 4 1,-4-5 11,-1 0 1,0-3-247,-1-7 0,0-8 11,-4-5 1,1-3-326,-5-7 0,1 0 102,-2-5 1,-3-2 630,3-3 0,-3-2 0,-1-8 0</inkml:trace>
  <inkml:trace contextRef="#ctx0" brushRef="#br0">2602 7563 8137,'51'0'0,"3"0"0,-7 0 0,-1 0 504,-8 0 0,3 0-396,-11 6 1,9-2 89,-6 5 1,1-6-260,-6 2 1,5 1-437,0-1 0,1 0 497,-6-5 0,0 6 0,1 2 0</inkml:trace>
  <inkml:trace contextRef="#ctx0" brushRef="#br0">3384 6710 8244,'0'16'431,"0"3"1,-4 3-398,-1 6 1,-6 7-31,1 3 1,-2-2-221,-3 2 1,1-6 6,0 1 0,4-8-235,1-1 0,1-11-108,-1 1 298,2-9 45,1 1 103,4-6 1,-4-2-40,6-2 1,0-4 144,0-6 0,2-2 26,2-3 0,4 3 121,7-3 1,5-1-75,4 1 1,3-2 69,1 2 0,0 3-60,1-3-53,-7 10 49,-1-4 0,-7 12 99,0-4-44,0 3 1,-6 9 169,-3 2 1,-4 8-140,-1 2 0,-6 7 56,-3-3 1,-4 0 23,-1 0 0,-5 1-46,0 4 0,0-1-179,5-3-31,6 3-185,-5-18-586,12 10 546,-6-17 0,14 2-51,2-8 0,5-9-66,5-6 1,-3-6-106,3 1 1,-3 4 457,-2 1 0,0-2 0,0 2 0,1 0 0,-1 5 104,-6 6 22,-2 2-57,-6 6 1,0 6 221,0 4 1,-1 4-76,-4 5 1,-8-2 273,-6 7 0,-5 0-135,6 4 1,-8 0-253,3 1 66,-11-7 1,4 5-310,-3-3 95,9-4 1,4-1 32,6-10-296,6 4 162,2-5 1,12 0 171,3-3-113,10-10 1,-1 2 22,5-7 1,3 6-176,7-6 0,-3-1 69,3-8 1,-3 3-415,-2-3 271,-5 4 56,3 0 1,-10 1 256,3 0 0,-5 4 0,-4 1 0,-4 6 0,-6-4 0,0 7 0</inkml:trace>
  <inkml:trace contextRef="#ctx0" brushRef="#br0">3384 7364 8052,'-20'27'0,"6"-3"0,1-4-74,8-6 57,0-6 1,12-1 123,2-7 0,10-7-48,5-2 1,-2-5-23,2-5 0,-1-3-228,6-7 1,-1 2-467,1 4 375,-7-4 103,5 5 1,-12-1-291,4 5 469,-3 2 0,-2-5 0,1-1 0</inkml:trace>
  <inkml:trace contextRef="#ctx0" brushRef="#br0">3555 7194 8052,'1'18'-1106,"4"1"1213,-3 0 0,6 2 440,-4 3 0,-2 4 144,3 5-257,-4 4-282,6-1 0,-6 3 72,4-5 0,-3 3-104,-2-3 1,0-1-216,0-5 0,0-1-58,0-3-508,0-4 320,0-12 84,0-1 0,-2-19-1224,-3-2 1481,4-9 0,-12 0 0,5-5 0</inkml:trace>
  <inkml:trace contextRef="#ctx0" brushRef="#br0">3470 7435 8052,'0'14'0,"-5"1"-45,0-1 0,-4 0 15,4 0 178,0 0 0,5 1 577,0-1-768,-6 0-783,4 0 84,-4 1 155,6-8 1,5-2 586,-1-10 0,14-9 0,-2-8 0</inkml:trace>
  <inkml:trace contextRef="#ctx0" brushRef="#br0">3640 7449 8052,'16'0'-725,"3"0"1,-8-4 145,3-1 579,-3 0 0,3-7 0,1-4 0</inkml:trace>
  <inkml:trace contextRef="#ctx0" brushRef="#br0">3868 6781 8052,'-7'14'1814,"-1"7"-1450,-6 1 1,-6 11-270,-4 0-53,3 1 65,-5-6 1,8-1-434,-5-3 204,5-4-125,4 1 1,3-10-858,6 3 620,-6-9 146,9 1 0,-4-8-286,6-2-179,6-4 708,2-6 63,7 6-275,-1-5 782,0 11-303,-6-4 40,-2 12 1,-1 4 200,0 9 1,-1-2-181,-4 7 1,-1 0 115,-4 4 0,4 1-44,-4-1 1,3 0-76,2 1 1,0-1-319,0 1 0,0 4-92,0 0 1,0-1-574,0-9 199,0 4 189,0-11 0,0-3 73,0-13 1,2-15 69,3-13 0,-2-7-42,6-7 1,1 2 263,4-3 0,0 5 22,0-4-1,7-1-114,-5 13 0,4-5 412,-6 7-249,1 0 0,-6 4 139,1 0-115,-7 7 0,5 1 259,-4 7 417,-2 5-300,4-2 63,1 6-408,-6 0 0,6 6 1,-7 4 0,0 2-102,0 3 101,0 5-64,0-4 0,0 9 28,0-6 0,1 7-72,4-3 1,-2 9 6,6 1 0,-1 8 4,2 2 0,3 1-8,-4 8 1,2 5-1438,-1 5 1267,2-1 61,-4-4 1,2-2-880,-1-3 772,-6 4 1,3-12 1,-6 5-296,0-6 0,0-2 107,0-3 383,0 3 0,5-8 0,0 6 0,-2 1 0,-1-6 0,-2-2 0</inkml:trace>
  <inkml:trace contextRef="#ctx0" brushRef="#br0">4451 6923 8052,'6'-14'39,"2"0"87,6 0-61,7-7 0,1 4 538,6-7-231,1 0-400,-1-4 0,-4 4-490,-1 1 0,-7 5 113,-2-1 1,-1 8-654,-8 2 1058,0 6 0,-12-10 0,-1 5 0</inkml:trace>
  <inkml:trace contextRef="#ctx0" brushRef="#br0">4479 6554 8052,'-8'0'-195,"2"6"0,12 2 195,4 6 0,2 8 924,2 7-395,-6 6-264,5 13 0,-10 1-338,7 4-991,-7 2 942,3-11 1,-6 3-5,0-9 0,0-4 135,0-11 0,0-2 154,0-7-497,0-6-429,0-2 475,0-6 1,-1-6 307,-4-4-371,-3-2 163,0-9 0,-6 4 188,0-7 0,-1 7-19,-5-10 0,1 11 19,0-3 0,2 8 95,7 2-107,-3 5 0,7 0 199,-3 8 1,2 6 308,7 9 1,0 3 284,0 6-520,0 1 0,0-1-98,0 1 15,0-7-29,0 5-23,0-11 0,0 4-38,0-6-29,7 1 1,1-8-196,6-2 0,0-5 46,0-5 0,2-2-31,3-8 0,3-5-257,6-4 214,1-3 56,-1 5 0,1-5-76,-1 4-3,1 2 141,-7 0 0,-2 9-77,-5 2 97,-1-2 26,-6 10 0,-2 2 68,-6 10 1,-6 4 227,-4 5 0,-2-2-23,-3 7 0,-5 0-35,-4 4 0,-3 5-41,-1 0-111,-1 7 1,-1-9-63,-3 7 69,3-6 1,2 3-63,9-7 0,3-6-342,2-3-126,6-9-16,2-4 0,13-19 42,8-6 0,5-12 411,9-7 0,5-10 0,3-2 0</inkml:trace>
  <inkml:trace contextRef="#ctx0" brushRef="#br0">4692 7009 8052,'0'14'0,"0"6"366,0 4-134,0 3-58,0 1 0,0 1 349,0-1-58,0 7-371,0-5 0,0 5-61,0-7 1,2 1-74,3-1 1,-4-6-290,4-3 1,1-3 29,-1-2 0,1-6-252,-1-3 1,-2-5-547,7-5 1097,-7-9 0,9-8 0,-4-7 0</inkml:trace>
  <inkml:trace contextRef="#ctx0" brushRef="#br0">4820 7151 8052,'7'14'0,"-6"0"135,4 1 1,-4 0 30,-1 4 0,-4 2-9,-1 2 0,-6 4-38,1-3 0,-2 8-176,-2 1 1,-7 5 132,-3-5 1,2 5-105,-1-5 1,0 0-85,0-4 208,-4-1-255,11 0 1,-4-7-647,5-7 567,7 0 238,2-12 0,0-2 0,-2-8 0</inkml:trace>
  <inkml:trace contextRef="#ctx0" brushRef="#br0">5346 6582 8105,'0'14'-67,"-6"1"1,-2 10 1054,-6 3-713,-7 10-180,-1-1 0,-6 10-213,-1 0 0,-4 1 54,0-6 0,5-5-171,4-4 1,8-9 113,2-5 0,1-8-103,8-2 0,1-7-393,4-2 339,0 0 1,6-13 51,4 4 0,2-4 10,2-1 273,1-1 1,-1 8 193,0 2 0,0 3-46,0 2 0,-4 11 211,-1 4 1,-5 8-188,0 1 1,-2 8 32,-2 1 0,0 1-18,0 0-131,-6-4 0,4 3-412,-3-10 1,-1 3 184,1-7 0,0 0-1232,5-5 1346,0 0 0,0 0 0,0 1 0</inkml:trace>
  <inkml:trace contextRef="#ctx0" brushRef="#br0">5247 7194 8044,'14'-29'-688,"5"-6"639,0-3 0,6 2 49,-1-2 0,1 2 0,-1-2 0,3-6 0,-4 6 0,-2-2 589,-2 7-394,-10 9 0,2-4-89,-6 9-1152,0 3 699,-5 2 1,0 1-218,0 4 564,-6 3 0,-9-7 0,-7 5 0</inkml:trace>
  <inkml:trace contextRef="#ctx0" brushRef="#br0">5361 6540 7708,'1'28'646,"4"0"0,-4 9-284,4 5 0,1 12 66,-1 8 1,5 4-246,-6-4 1,7 2 319,-1-7 1,3 3-390,1-8-1078,0 4 913,7-6 1,-4-1-944,7-6 688,-1-7 64,-1-7 0,4-10-210,-7-10 1,4-3 25,-4-6 0,-1-7-218,-9-8 0,2-1-139,-6-7 1001,0-1 1,-5-11 0,0-1 0</inkml:trace>
  <inkml:trace contextRef="#ctx0" brushRef="#br0">5602 6909 8028,'0'29'534,"0"-1"1,-6 0-460,-4 1-37,4-1 0,-7 6 363,4-1-514,-4-6 142,-1-1 0,0-8-582,0 5 425,-1-5 0,1-2-506,0-7 634,0-6 0,-7-3 0,-1-8 0</inkml:trace>
  <inkml:trace contextRef="#ctx0" brushRef="#br0">5332 6468 8028,'14'-15'567,"2"2"172,3 13 0,-2 0-547,7 0-227,-6 13 35,8 2 0,-10 20 0,5 2 0</inkml:trace>
  <inkml:trace contextRef="#ctx0" brushRef="#br1">9981 6909 8504,'-14'-8'-159,"0"2"54,0 6 0,-1-5-21,1 0 62,6 1 326,-4 4-7,10 0 192,-4 0-22,-1 0-74,6 0-204,-5 0 0,7-5 164,4 0 45,-4 1-252,12 4 23,-5 0 1,6 0 91,0 0-63,1 0 0,-1 4-78,0 1 0,0 0 58,1-5 0,3 4 14,1 1 0,0 0-76,-4-5 0,0 0 51,4 0 0,-3-5-43,3 0 0,3-4 41,2 4 1,-2-4-53,2 4 1,-5-1 49,4 1 1,0 3-168,0-2 0,2 2 98,-6 2 1,7 0 2,-3 0 0,0 0-35,0 0 0,-1 0 48,2 0 0,-2 2-33,-3 2 1,-3-2 19,3 3 0,-3-4 35,-2-1 1,0 0-24,0 0 1,2 0 103,3 0 0,-3-1-129,3-4 1,-3 2 9,-2-7 0,5 7-22,0-2 0,0-1 44,-5 1 1,0-4-68,0 4 1,1 0 50,-1 5 1,0 0-150,0 0 1,-4 0 120,-1 0 0,-1 2-328,2 3 168,2-4 0,-4 10 33,6-6 1,-4 5-15,-1-6 0,-4 3 68,4-3 1,1-2-23,4 3 1,-4-4 6,-1-1 1,1 0-38,4 0 0,0 0 35,0 0 0,5 0 74,0 0 0,0 0-30,-5 0 0,5 0 6,0 0 0,0 0-21,-5 0 21,1 7 0,-1-4 28,0 6 0,-4-6-51,-1 2 71,1 3 0,4-6-50,0 2 1,-5 3 145,1-3 1,-1 1-23,6-5 0,-1 0-30,0 0 0,0-1-33,1-4-3,-1 3 1,0-4-73,0 6 1,-4 0 102,-1 0-180,1 0 123,4 0 1,0 0-63,0 0 0,-4 0 29,-1 0 1,1 5 1,4-1 0,0 1 8,0-5 1,1 0 0,-1 0 1,2 0 0,3 0 1,-4 0 0,4 0 0,-3 0 33,-2 0 0,2 0-30,3 0 0,-3 0 77,3 0 0,-7 0-65,3 0 1,-9 0 3,8 0 1,-3 0 83,3 0 0,1 0-74,-1 0 0,0 0 72,0 0 1,1 0-40,-1 0-31,0 0 0,0 0 14,0 0 1,1-5-5,-1 1 1,0-1 2,0 5 0,1-2 4,-1-2 1,0 2-19,0-3 0,-4 4-3,-1 1 0,1 0-32,4 0 0,0 0-8,0 0 0,5 0 15,0 0 0,2 0-6,-2 0 0,-4-2 18,4-3 1,2 4-8,-2-4 1,5 4-14,-5 1 10,6 0-9,-9-7 0,9 6 1,-6-4 0,5 3 2,-5 2 1,1-4-1,-1-1 0,-3 0 0,3 5 1,-3-1-4,-2-4 0,2 3 3,3-3 1,-7 4-3,7 1 0,-9 0 1,9 0 3,-7 0-1,9-6 1,-7 4-1,0-3 0,2 4-43,3 1 0,-3 0-5,3 0 0,1 0 20,-1 0 1,5 0-7,-5 0 0,5-5 24,-6 0 0,6 0-6,-5 5 1,5 0 71,-5 0-70,6-6 0,-9 5 134,3-4-127,-3 3 0,3 1 37,0-4 1,0 3 11,-5-2 1,0 2-30,0 2 0,-4 0 3,-1 0 0,1 0-13,4 0 0,-5-5 0,1 1 0,-1-1-39,5 5 46,1 0 5,-7 0 1,4 0-1,-2 0 1,2 0-24,3 0 1,-1 0-2,0 0 1,0 0-1,0 0 1,2-2-1,3-3 1,-3 4 7,3-4 0,-3 4-5,-2 1 0,0 0-77,0 0 80,1 0 2,-1-7 0,5 6-2,0-4 0,0 3 4,-5 2 0,0 0 2,0 0 1,1 0-5,-1 0 0,2 0 2,3 0 0,-4 0 3,4 0 1,-3 0 2,-2 0 1,1-4 103,-1-1-108,0 0 6,0 5 1,0 0 8,1 0-11,-1 0-3,0 0 1,0 0 1,0 0 1,1 0 28,-1 0 0,2 0-1,3 0 0,-4 0-6,4 0 0,-1 0-11,1 0 1,-3 0 164,3 0-161,3 0 69,-7 0 0,8 0 19,-5 0 1,-2 0-67,3 0 1,2 0 5,-2 0 0,4 0-39,-4 0 0,5 0-18,-5 0 0,0 0-5,-5 0 1,4-1-146,-4-4 0,3 3-200,-7-2 203,2 2 1,-2-3-449,-1 0 376,-6 1 0,5 4-332,-3 0-288,-3-7 848,4 6 0,-12 1 0,-2 8 0</inkml:trace>
  <inkml:trace contextRef="#ctx0" brushRef="#br1">13152 7421 7651,'-8'-2'91,"3"-2"216,4 2 31,1-4 81,6 6-8,2 0-70,6 0-195,0 0 1,1 0 254,-1 0-225,6 0-105,-4 0 0,5 0 64,-7 0 1,2-2-47,3-3 1,3 4 0,6-4 0,1 2 29,-1-2 0,2 2-43,3-6 1,-1 4 8,6-5-3,-7 7 0,4-8-12,-7 6 1,1-4-2,-1 4 0,-4-1-131,0 1 1,-7 4 205,2-4-248,-3 3-355,-2 2-257,0 0-672,1 0 1388,-8 0 0,6 0 0,-5 0 0</inkml:trace>
  <inkml:trace contextRef="#ctx0" brushRef="#br1">12825 7919 8520,'-8'-8'-189,"2"1"204,6 7-28,0 0 447,0 7-312,6-6 0,-3 12 11,7-4 1,-3 4 0,3 1 0,3-1-94,-4-4-39,4 4 1,1-11 30,0 2 1,2-2-4,3-2 0,1 0-138,4 0 170,3-6 0,-5-1-36,7-2 0,-3 1-114,-2 3 1,1 4-20,-6-4 1,0 3 131,-4 2 1,-3 2-188,-2 3 1,1-2 150,-7 6 0,6-4-48,-5 4 25,6-5 0,-8 7 158,6-7 1,-4 1-88,5-5 1,-1 0 16,5 0 1,0-2-38,1-2 1,-1 1 18,0-7-53,7 1 0,-4 1-15,7 3 0,-5-1 0,4 1 0,-5 0-15,1 5 0,-3 0 13,-2 0 0,0 2-2,0 3 0,-4-2 27,-1 6-7,1 1 54,-3-2 1,1-1 47,-3-2-4,3-3 0,6 4 20,0-6 0,1 0-79,-1 0 0,2-2 4,3-2 1,-2 1-64,7-7 0,-5 7-19,4-2 1,-5-1-94,1 1 156,-3 0-20,-2 5 0,0 0-44,0 0 81,0 7 1,1-6 1,-1 4 1,0 1 32,0-1 0,-4 0 16,-1-5 1,1 0 1,4 0 1,2 0 20,3 0 0,-2 0-4,7 0-52,-7 0 0,8 0-37,-6 0 38,7 0-2,-4 0 0,1 0-173,1 0 159,-6 0 0,2 0-29,-6 0 0,5 1-8,0 4 1,0-3-8,-5 2 15,1-2 8,-1-2 0,0 0-7,0 0 3,7 0 0,-5-2-4,3-2 1,-4 1 10,0-7-8,-1 7 1,0-8 0,0 6 1,0-4 9,1 4 1,-1 0-1,0 5 1,0 0-11,0 0 0,1 0 4,-1 0 111,0 0-107,0 7 47,1-6 0,-1 7 11,0-3 1,0-2-6,0 6 0,1-5 7,-1 0 1,2-2-49,3-2 1,1 0 3,4 0 1,1 0-7,-6 0 1,5-6-2,-5-4 0,4 4-147,-4 1 161,0-3 8,-4 7-52,-1-6-20,0 7 0,-4 0-6,-1 0 0,-4 0 32,4 0 0,-4 0-2,4 0 7,-5 0 0,8 0 0,-9 0-119,7 0 1,-7-1-369,2-4-336,3 3-350,-7-4 1173,6 6 0,-7-6 0,0-2 0</inkml:trace>
  <inkml:trace contextRef="#ctx0" brushRef="#br1">13308 7492 8530,'-6'-14'-980,"4"0"1,-6 4 1150,4 1-49,2-1 5,-11-4-74,6 0 0,-6 4-10,3 1 0,-2 6 1,2-2 1,-2 3 3,-2 2 1,-1 2 10,1 3 0,-2 3-49,-3 6 1,-1 0-8,-4 0 1,-3 2 36,4 3 0,-3-3 2,3 3 1,-4-4 12,3 0 1,3-1-1,3 0 1,6 0 2,3 1 0,6-1 3,-2 0 1,3 2 115,2 3-137,0-3 1,2 9 135,3-6 1,3 6-110,6-1 0,2 3-92,3 1 0,1 0 106,4 1 1,3-2-171,-4-4 1,0 3 139,0-7 0,-4 0-72,5-5 0,-5-2 52,5-2-17,-1-4-7,-1-6 0,4-8 234,-7-6-225,6 0 1,-8-18-13,7 4 0,-5-10 11,5 0 0,-5 2-12,4-2 0,-5 0-5,1-5 1,-4 2-28,0 3 53,-7-3 0,-2 6-69,-6-2 0,-2 2-15,-2 6 0,-6 9-201,-9 6 0,-9 7 144,-10 12 0,-5 6-318,-4 13 1,-4 6 434,-6 12 0,0 1 0,1 0 0</inkml:trace>
  <inkml:trace contextRef="#ctx0" brushRef="#br1">15839 7165 8752,'-13'-9'-289,"4"-1"1,-4 2-308,4-1 1,-4-2 759,-1 6 15,0-6 0,-1 5-46,1-4 1,0-1 3,0 6 0,0 1-41,-1 4 1,-4 0 13,0 0 1,-4 0-88,4 0 0,-5 1 81,5 4 1,-1-2-65,1 7 0,-2 1 1,-3 8 0,-2-4-146,2 4 1,-3 2-11,-1-2 1,4 4 156,0-4 0,7 0-24,-2-4 1,3 4-17,2-1 0,1 1 89,4-4 0,-4 0-77,4 4 0,1-3 169,-2 3 0,6-1-55,-6 1 0,7-2 19,-2 7 1,4-5 65,1 4 0,-5-4-115,0 5 0,0-5 16,5 5 0,2-2-4,3 1 0,-2 3-33,6-7 1,-4 4 29,5-4 0,-1 0-106,5-5 1,0 4 127,1-4 1,5 3-11,4-7 1,-2 2 16,2 3 1,1-7 6,8-4 0,-3 3-110,3-3 0,-3 6 73,-1-5 1,-1-1-59,1-4 0,-1 0 56,1 0 1,-6 0-60,1 0 1,-2 0-6,2 0 1,-2 0-21,-3 0 0,-2 0 65,7 0-9,-7 0-31,10 0 1,-10-6 35,7-3 1,0 1-15,4-2 1,-1 2 29,-3-1 0,6-4-30,-6 4 0,6-4-76,-7-1 1,-1 0-2,2-1 1,-5 0-36,5-4 0,-7 3-76,2-3 0,-2-3 113,2-2 1,-8 2 33,4-2 1,-4 1-32,3-6 1,-5 1 115,1-1 0,-7-4-93,2 0 1,-4-2 53,-1 2-47,0 3 0,0-5 122,0 7-117,0 6 0,-1-4-46,-4 7 1,-3-4 53,-6 4 1,-2 0-49,-3 5 0,-3-1 36,-6 1 1,-7 2-134,-3 2 1,-5-1 116,-4 6 0,3 1-217,-4 4 1,6 0-56,4 0 1,-2 0-221,7 0 0,1 1 72,9 4 1,-4 9-600,3 10 1009,-3 3 0,-7 1 0,-3 1 0</inkml:trace>
  <inkml:trace contextRef="#ctx0" brushRef="#br1">11830 8501 8577,'0'8'-522,"0"-1"348,0-7 907,0 0 551,6 0-666,-5 0-367,12 0-148,-5 6 0,6-4-78,0 2 1,-4-2 280,-1-2-123,1 0 1,4 0-28,0 0-75,1 0 0,-1 0 16,0 0 0,0 0-5,0 0 1,-4-2 89,-1-2 1,1 2-23,4-3 0,0-1 84,1 1-112,-1 0 1,0 5 31,0 0-49,0-6 0,1 5 6,-1-4 0,-2 5-70,-2 5 1,3-4-56,-4 4 0,4 1-40,1-1 1,0 0 55,0-5 0,1 0 50,-1 0 0,5 0 18,0 0 1,1 0-86,-1 0 1,-1 0 48,5 0 0,-5-5 87,1 0 1,1-4-4,-1 4 1,0 0-15,-5 5 0,0 0-64,1 0 1,-1 0 13,0 0 0,0 0-76,1 0 0,-6 0 55,1 0 1,-1 0-30,5 0 0,0 0 11,1 0 1,-6 0-8,1 0 0,-1 0 39,5 0 0,1 0 28,-1 0 1,5 0-8,0 0-109,0 0 74,-5 0 1,5-5-52,0 1 1,0-1 83,-5 5 1,0 0-87,0 0 1,5 0 17,0 0-8,0 0 1,-5 0 12,1 0-97,-1 0 68,0 6 0,0-4-110,1 3 94,-1-4 1,0-1 22,0 0 0,-3 2-46,3 3 1,-2-4 1,6 4 1,-2-4 2,-1-1 1,-1 0-50,0 0 80,0 0 1,-4 0-40,-1 0 298,1 0-308,4 0 113,-6 0 1,4-1 32,-2-4 1,-2 4-21,1-4 0,-4 3-13,4 2 0,1 0-23,4 0 0,-4 0-2,-1 0 1,1-1-95,4-4 158,0 3-46,0-4 0,5 6-72,0 0 3,0 0 23,2 0 1,-6-5 35,4 1 0,-1-1-8,1 5 1,-3 0-21,2 0 0,-2 0-24,-2 0 1,1 0-4,-1 0 1,0 0-75,0 0 68,1 0 1,-1 0-59,0 0-117,-6 0 73,5 0 61,-6 0 1,8 0-11,-1 0 1,0 0 12,0 0 0,5 0 17,0 0 0,0 0 55,-5 0 0,1 0 22,-1 0 0,5 0-65,0 0 13,0 0 46,1-7 0,-4 6 12,3-4 0,2 4-16,-3 1 0,6 0-4,-5 0 0,6-5 2,-1 0 1,-2 0-4,2 5 1,-2 0-1,2 0 0,1-1-7,-6-4 1,5 3 48,-5-2-65,6 2 9,-9 2 1,6 0-69,-3 0 72,-3 0 1,4 0-29,-6 0 35,7 0 0,-5-1-27,3-4 1,-4 3-8,0-3 0,4 4 21,0 1 0,1 0-4,-1 0 1,2 0-319,2 0 321,4 0-7,-11 0 1,11 0 112,-4 0-116,-2 0 75,6 0 0,-10 0-3,7 0 0,-5 0-47,5 0 1,-7 5 12,2-1 1,1 1-24,-1-5 0,0 0 3,-4 0 0,-1 0-24,0 0 32,0 0 14,0 0 0,1 0-54,-1 0 47,6 0-6,-4 0 0,5 0 1,-7 0 0,5 5 39,0 0 0,6-1 8,-1-4 1,3 0 29,1 0 0,-4-1 10,0-4 1,-2 3-120,1-2 43,4 2 1,-6 2 20,2 0-47,4-6 37,-11 4-9,11-4 0,-10 6 5,7 0 0,-7 0-6,2 0 1,-1 0 2,1 0 1,-3 0 50,2 0 1,0 0 5,1 0 1,-2 0-185,7 0 149,-7 0-13,10 0 0,-5 0-127,7 0 131,-7 0-205,5 0 0,-7 0-277,4 0 1,-4-2-755,-5-2 147,-1 2 1,-8-4 329,-6 6 722,-12 0 0,-23 6 0,-9 2 0</inkml:trace>
  <inkml:trace contextRef="#ctx0" brushRef="#br1">10166 8629 8514,'-8'0'-80,"2"-6"119,6 4 0,0-5-145,0 2 72,0 3 174,0-4 180,0 0 29,6 4-177,2-4 0,6 6 208,1 0-215,-1 6 1,0 0-88,0 4 0,0 1 48,1-6 1,-1 4-164,0-4 186,0 0-102,1-5 0,0 0 43,4 0 1,-1 0-6,5 0 0,1 0-11,4 0 1,1-2 26,-1-3 0,1 4-19,-1-4 1,-1 2 1,-3-2 0,1 3-64,-6-2 1,2 2-27,-3 2 84,-2 0 2,5 0 0,-7 0 43,0 0 1,0 0-40,1 0 1,-1 0 4,0 0 0,0 0 19,1 0 1,-1 0-14,0 0 0,0 0-56,0 0 0,1 0 6,-1 0 1,0 0 60,0 0-27,7 0-42,-5 0 1,4 0 24,-6 0 0,5 0-11,0 0 1,2 0 1,-2 0 1,-3 0-4,3 0 0,1 0-4,-1 0 0,0 0-10,-5 0 1,5 0-8,0 0 1,0 0-21,-5 0 40,1 0-13,-1 0 1,0 0 4,0 0 1,0 0-9,1 0 1,-6 0-6,1 0 1,-1 0 62,5 0 0,1-5 22,-1 1 0,0-1-30,0 5 0,-4-2 5,-1-2 0,1 2-77,4-3 35,0 4 1,-4 1-1,-1 0-1,0 0 0,1 0-33,-1 0 1,-4 0 0,5 0-13,-1 0 1,5 4-15,1 1 0,-1 0 20,0-5 0,0 0-8,0 0 0,1 0 54,-1 0-41,0 0 36,0 0 0,1 0 59,-1 0-50,0 0 1,0 0 10,0 0 0,1 0-30,-1 0 0,-5 0 3,1 0 1,-5-2-48,4-2 0,-4 2 25,4-3 1,-4 4-4,4 1 12,-5 0-16,8 0 0,-9 0 1,7 0 1,-5-5-11,4 0 1,-4 1-4,4 4 1,-4 0 37,5 0 0,-6 0 1,6 0 0,-6 0-44,6 0 0,-5 0 0,4 0 1,-4-2-257,4-3-23,-5 4 280,8-6 1,-9 7-2098,7 0 2102,-7 0 0,3 13 0,-6 3 0</inkml:trace>
  <inkml:trace contextRef="#ctx0" brushRef="#br1">25848 3682 8165,'0'-14'-455,"0"0"137,0-1 0,0 6-93,0-1 178,-6 7 1,4-5 1633,-2 4-542,-4 2-271,6-4-228,-10 6-27,10 0-156,-4 0-213,6 0 1,0 1 187,0 4 0,-7 9-68,-1 2 0,-6 13-20,0-1 26,-7 7 12,6 14 0,-11 0 18,7 3 0,0 3-89,5-3 1,2-6-13,2 1 1,4-12 28,6 3 0,1-11-90,4-3 1,5-12 184,9 2 0,-2-9-85,7 0 1,1-11-28,8-9 15,-3 1-97,11-13 0,-9 5-144,6-6 1,-8 4 101,-2 0 1,-1 1-127,-8-6 1,5-1 178,-5-3 0,0 3-58,-5-3 1,-5 3-33,1 1 0,-7 1 51,2 0 0,-4 1-159,-1 3 152,-6-3 58,-2 5 1,-3 0-15,-3 3 0,3-2-26,-8 2 1,1 2 0,-1 8 1,2-2-5,-7 6 1,7 0-30,-2 5 0,-2 2 8,2 2 0,1 4 17,3 7 0,-4 5 285,0 4 1,-4 4 816,4 5-810,0-3-95,-2 11 1,12-11-109,-1 4 0,7-9-19,3-1 1,2-9 0,2 0 0,11-3-14,8-7 0,9-2-503,1-8 246,0 4 116,2-12 1,-7 5-509,1-6 309,-1 6 3,-12-4 1,5 10 354,-7-3 0,0-3 0,0 0 0</inkml:trace>
  <inkml:trace contextRef="#ctx0" brushRef="#br1">26246 3639 8083,'8'2'-156,"-3"3"1,1-2 1101,-1 6-693,0 1 0,-5 9-104,0 0 0,-2 4-415,-2-4 1,-6 7 118,-9-3 1,2 4-376,-7 2 236,7-1 89,-4 1 1,7-6 30,0 1-30,6-7-66,-5 4 150,12-7 1,-4-6 167,10-3 0,-2-4 139,6-1-106,1 0-32,-2 0 0,4 0 299,-2 0-164,2 0-17,3 0 1,-6 0-3,0 0 1,-4 2 17,5 3 0,-7 2 129,2 8 0,-4 0-38,-1 4 1,-5 2 164,1 3 1,-6 3-199,5-4 1,-4-1 109,4 2 0,-4-7 689,4 2-601,0-3-249,5-8 0,7 3-155,2-6 1,5-2-169,5-8 1,8-7-438,6-7 1,5-7 460,-5 3 101,7 2 0,-10-6 0,5 5 0</inkml:trace>
  <inkml:trace contextRef="#ctx0" brushRef="#br1">26005 4947 8036,'-15'7'-327,"1"2"1,5 5 216,-1 5 1,-4 3 657,-5 7-303,0-1 0,0 1-50,0-1 1,-4 1-52,4-1 1,-5-1-60,5-3 0,0 1 88,5-6 1,4 1 159,1-1 0,6-3-128,-2 3 1,3-3-33,2-2 0,2-4-51,3-1 0,7-6 20,7 2 0,7-4-46,-3-1 1,4 0-134,2 0 1,4-6-50,0-3 0,-2-4 102,-7-1 0,1-5-43,-6 0 58,0-6-24,-4 9 0,-6-6-17,1 3 1,-7 3-73,1-3 1,-2 3-185,-2 2 0,0 5-8,0-1 0,-6 2-767,-4-1 223,-2-4 379,-3 5-6,7 0 445,2-4 0,6-3 0,0-7 0</inkml:trace>
  <inkml:trace contextRef="#ctx0" brushRef="#br1">26246 4777 7990,'-14'6'-2,"0"4"0,4 7 623,1 2 0,1 6-377,-1-1 1,-4 3-72,4 1 0,1 7 49,-2 3 1,7 3-111,-2 1 1,4 1-20,1 0 1,0-5 2,0 0 1,0-8-162,0-2 0,8-3 188,6-10 1,2 0-29,7-10 0,1 0-79,4-5 0,1-7 41,-1-2 0,5-10-124,1-5 1,-1-4 12,-5-5 0,4-4-204,-4-5 0,2-1 143,-11 0 0,0-2-127,-5 2 1,-6-3 171,-3 8 0,-3 4-45,-2 0 1,-2 4-86,-3 2 0,-4 1 86,-10 3 1,1 4 215,-5 6 57,-1 6-118,-4 1 0,-1 9 146,1 3 0,-2 9-96,-3 10 0,3 3 52,-4 1 1,11 0-66,4 1 1,3 4 46,2 0 0,6 5 14,3-5 0,4-1-54,1-8 0,6 1-52,3-6 1,6-5-35,3-5 1,5-5-18,5 0 1,2-10-14,3-8 1,-3 0-140,3-5 1,-4 3-665,-5 2 1,1-1 81,-6 1 752,0 0 0,1 0 0,2 0 0</inkml:trace>
  <inkml:trace contextRef="#ctx0" brushRef="#br1">26687 5089 7636,'0'10'602,"0"-1"1,0-4-348,0 5-231,0-1 0,-1 5-233,-4 1 0,2-1 17,-7 0 0,5 0-26,-4 0 1,-1 1-140,-4-1 0,0 0 208,0 0 1,1 1-129,4-1 1,-2-5 94,6 1 194,0-7-69,5 3 352,0-6 2,7 0-199,0 0 0,8-5 518,-1 1-344,-6-1 0,3 7-49,-6 2 0,-1-1 14,-4 7-117,0-1 0,0 7 18,0 3 1,0-3-5,0 3 0,-4-3 189,-1-2-209,0 0 1,3 0-210,-2 1-110,2-8-54,-4 0 1,7-9-47,4-3 0,-2-4-250,7-10 1,-1 2 170,5-7 1,-4 5 383,-1-5 0,1 1 0,4-6 0</inkml:trace>
  <inkml:trace contextRef="#ctx0" brushRef="#br1">26786 4540 10028,'-4'11'168,"-4"16"-131,-1 1 0,-3-4-32,8 0 0,-3-6-642,3 6 1,2-6 636,-3 0 0,10-2 0,3-1 0</inkml:trace>
  <inkml:trace contextRef="#ctx0" brushRef="#br1">27953 4905 7799,'-10'6'-458,"1"3"0,-1 4 914,-4 1 1,0 2-264,-1 3 0,0 3-127,-4 7 0,3-1 184,-3 0 0,3-1 39,2-3 1,4 3 37,1-3 1,6-2-183,-2 1 1,5-5-23,5 1 0,3-3-6,6-2 0,6-6-135,4-4 0,-2-2 122,2-2 0,0-6-128,4-4 1,1-4-25,-1-5 1,0-2 49,1-2 1,-5-4-85,-1 3 1,-7-3 46,-2-1 1,-1-1-143,-8 1 1,-2 4 7,-8 1 0,-4 5-293,-10-1 1,1 4-1,-5 0 0,0 6-134,0-1 0,2 2 188,7-1 0,4 1 408,1 3 0,6-3 0,-3-6 0</inkml:trace>
  <inkml:trace contextRef="#ctx0" brushRef="#br1">28422 4663 8100,'-7'14'-215,"-1"2"-68,-6 3 1,0-3 557,0 3 1,-5 3-25,0 2 1,-2 2 121,2 3 1,4 1-66,-4 3 0,3-1-4,2 5 1,6 0-119,3 1 1,3 1-153,2-6 1,8-1 34,7-8 0,0-4-172,9-6 1,0-6 30,4-3 1,1-7 87,-1-7 0,-1-2-109,-3-13 1,1 1 44,-6-6 1,5-6-83,-6-3 1,1-3 64,-4-1 0,-1 4-139,0 0 0,-6 5 141,-3-5 1,1 5-110,-1-5 1,-7 6-7,-7-1 1,-4 5 94,-1 4 0,-2 3 28,-3 7 0,2 6 57,-7 3 1,0 7 158,-4 8 1,4 2-67,1 17 0,0-4 164,0 8 0,2-1-158,7 1 1,6-5-15,3 1 1,5-2-101,5-9 0,3 1 95,6-4 1,7-7-288,2-4 0,4-2 58,2-2 1,-2-2-570,-4-2 0,4-3 716,-3-2 0,-4-10 0,1 3 0</inkml:trace>
  <inkml:trace contextRef="#ctx0" brushRef="#br1">28706 4819 8082,'8'0'109,"-2"7"121,-6 2 1,-6 4-51,-4 1 1,3 5 14,-3 0 0,1 6-545,-6-1 263,1 3 1,0 0-18,0-4 0,0 3-101,-1-7 1,6-1-95,-1-3 309,7-1-285,-3 0 140,6-6 134,0-2-9,6-6 14,2 7-30,6-6 5,1 12 0,-8-5 32,-2 6 0,-3-5-20,-2 1 0,0-1 182,0 6 1,-2-1 62,-3 0-65,4 0 1,-10 1-18,6-1 0,-4 0 180,4 0 0,0-4-35,5-1-304,0-6-429,0 10 1,0-13 237,0 0 1,0-3-581,0-11 0,6-2 776,4-8 0,3-9 0,1 3 0</inkml:trace>
  <inkml:trace contextRef="#ctx0" brushRef="#br1">28835 4634 10298,'-14'13'28,"-9"11"19,2-4 439,7-5-332,6-1 1,3-2-14,10-2 1,9-4-167,10-6 0,8-1-209,1-4 0,6 2-148,-1-7 0,-3 6-410,-2-6 1,0 7 791,-4-2 0,2-3 0,-9 0 0</inkml:trace>
  <inkml:trace contextRef="#ctx0" brushRef="#br1">30327 4677 7969,'-5'14'-78,"0"1"1,-4-1-114,4 0 0,-6 0 310,2 0 0,-4 5 301,-1 0 0,-5 0-268,0-4 1,-6 4-65,1-1 1,0 1 13,-4-4 0,3 0 26,-9 4 0,6-3 2,4 3 1,-1-3 66,6-2 0,2 0 2,7 1 0,4-6-136,6 1 0,1-1-91,4 5 1,5-4 33,9-1 1,7-1 57,8 2 1,10-4-110,-2-6 1,6 0 84,-1 0 0,-3-6-18,4-4 1,2-4 89,3-5 1,2 2 176,2-7 0,-7 5-100,-2-5 0,-12 7 99,-8-2 0,-7 8-457,-12 1 234,-2 1 1,-21-1-709,-10 1 0,-9 6 177,-10-2 0,2-1-47,3 1 0,3-6-76,7 1 0,4-4 589,0-5 0,7-3 0,-3-6 0</inkml:trace>
  <inkml:trace contextRef="#ctx0" brushRef="#br1">30910 4450 7949,'0'-10'0,"0"1"0,0 6-346,0-4 211,-7 14 1,4 2 132,-6 10 1,4 3 160,-4 7 1,-2 1-89,-8 3 0,1 2 95,-5 2 1,4 5 108,-5-5 0,11 1-135,-1 5 1,5-8-2,-1 7 0,4-8-63,6-1 0,1-3-24,4-2 0,3-6 12,6-3 0,7-9-1,2-6 1,4-4-48,2-4 1,-4-10 40,3-10 1,-2-5-168,7-4 0,-6 2 42,1-7 1,-4 5-142,4-5 0,-1 1 6,-8-1 1,-2 2 107,-7 3 0,-4 3-16,-6-3 1,-6 3-145,-3 1 1,-10 2 221,-5 4 0,-1 2-68,1 7 0,-3 6 203,3 3 1,-1 5-46,1 5 1,-1 9 217,6 10 0,0 3-52,5 1 1,1 1-60,4-1 1,-2 1-149,6-1 1,2-1 23,8-3 1,-1 1-175,11-6 1,-3-7-341,12-7 0,0-3-250,4-2 0,0-2 724,1-3 0,6-9 0,1-8 0</inkml:trace>
  <inkml:trace contextRef="#ctx0" brushRef="#br1">31436 4706 7364,'-6'14'-348,"2"-5"6,-5 1 1,-5-1 114,-5 5 1,-7 1 297,3-1 0,1 0-85,-2 0 1,7 1 0,-2-1 1,3-5 71,2 1-129,-1-7 68,1 10 199,6-12-74,2 12 0,8-12-81,2 4 1,6-2 95,9 2 1,-3-3-97,2 2 1,3-1-12,-2 2 1,0-2 64,-5 7 0,-4-5 1,-1 4 1,-6 1 30,2 4 0,-3 2 127,-2 2 1,-7 3-173,-2 3 0,-4 3 16,-1-4 0,1-1 200,4 2 0,-2-7-96,6 2 1,-4-3-131,4-2-178,0-6 0,7-1-267,2-7 0,0-4 28,5-5 0,0-2-329,6-13 1,-1-1 672,0-8 0,7-4 0,1-5 0</inkml:trace>
  <inkml:trace contextRef="#ctx0" brushRef="#br1">31422 4080 7977,'8'6'0,"-2"2"-381,-6 7 0,0-1 296,0 0 0,0 2 6,0 3 1,-6-2 119,-4 7 1,-7-7-64,-2 2 0,-5-3 101,5-2 1,-5-1-6,5-4 1,0 2 37,5-6 1,5 0 297,-1-5-361,7 0 0,-2 0 24,10 0 1,-2 0 2,7 0 1,1 0 18,8 0 0,-3 1 19,3 4 1,-2-2-48,2 7 0,-3-1-10,3 5 1,-5-4 21,-5-1 1,2 1-6,-6 4 1,0 0-8,-5 1 1,-6-6 9,-4 0 1,-4 3-449,-5 6 0,-10-2 371,-8 3 0,-11 3 0,-2 0 0</inkml:trace>
  <inkml:trace contextRef="#ctx0" brushRef="#br1">24469 4876 8176,'8'7'-375,"-2"-4"-74,-6 6 0,0 7 342,0 8 0,0 4 158,0 5 0,0 8-71,0 7 0,0 1 369,0-2 0,0-4 574,0-1 0,0-1-526,0-7 0,-4 4-49,-1-5 1,0-5-112,5-4 0,-5-12 184,1 3 267,-1-4-388,5-3 0,0-10-56,0-12 1,0-7-250,0-7 1,2-7-690,2-3 439,4-9-99,13-4 0,2-2 16,11-4 1,-3 5 128,7-5 1,-6 8-49,1 11 1,0 8-147,-5 6 1,2 13-960,-11 2 1362,0 5 0,2 4 0,1 0 0</inkml:trace>
  <inkml:trace contextRef="#ctx0" brushRef="#br1">24896 5189 8179,'16'-9'-39,"2"-1"1,1 2 512,10-1 0,-2-6-106,11 1 1,4 0-679,6-5 145,-1 3-44,-11 2 0,-1 1-105,-6 4 0,-6-2-5,1 6 1,-11 0 318,1 5 0,-3-6 0,3-2 0</inkml:trace>
  <inkml:trace contextRef="#ctx0" brushRef="#br1">25180 4890 8179,'0'-7'-175,"0"0"-207,0 7 1872,0 0-1361,6 0 79,-4 0-190,4 0-81,-6 0-1218,0 0 1281,0 7 0,0-6 0,0 5 0</inkml:trace>
  <inkml:trace contextRef="#ctx0" brushRef="#br1">24896 5388 8277,'-15'0'0,"8"-2"-382,2-2-59,3 2 1802,2-4-826,0 6 1,2 0 226,3 0-883,2-7-1,20 6 27,3-12 1,19 5-256,3-6 1,10 2 179,4 2-156,4-3 1,-5 6-1,-2-8 1</inkml:trace>
  <inkml:trace contextRef="#ctx0" brushRef="#br1">27099 5132 8140,'15'-22'0,"4"6"-439,0 7 1,7 4 36,3-4 1,-5 4 468,4-5 1,-3 6-4,4-6-64,-1 1 0,1-6 0,-1 1 0</inkml:trace>
  <inkml:trace contextRef="#ctx0" brushRef="#br1">27270 4919 8260,'0'16'29,"0"3"1,5 3 695,0 6 1,-1 7-359,-4 3 0,0-2-391,0 2 1,0 0-321,0 5 1,2-7 343,3-3 0,3-3 0,6-1 0</inkml:trace>
  <inkml:trace contextRef="#ctx0" brushRef="#br1">29118 5118 8076,'15'-6'202,"-1"-4"0,0-1 405,0 2 0,12-2-274,2 6-253,10-6 1,3 9-147,6-3 0,5-2-377,-4-3 0,-1 2 143,-4-1 1,-7 4 299,-3-5 0,-9 1 0,-3-5 0</inkml:trace>
  <inkml:trace contextRef="#ctx0" brushRef="#br1">29403 4862 8076,'8'2'0,"-4"2"0,3 6 331,-3 9 1,3 6 546,-3 13 0,-2 9-603,3 20 1,-5 4-276,-2-32 0,-1 2 0,0 4 0,-2 0 0,-2-1 0,0-1 0</inkml:trace>
  <inkml:trace contextRef="#ctx0" brushRef="#br1">25450 5729 7707,'2'14'-555,"3"1"1,2 5 1052,8 4 1,-1 1-220,0-1 0,0 1-82,1-6 1,3 3-19,1-8 0,8 4-95,2-9 1,1-2 80,8-3 0,-5-2-92,5-2 0,0 0 59,4 0 0,1 0-126,0 0 1,-2-2-6,-3-2 1,3 2 41,-3-3 1,3 4-130,1 1 1,6 0 82,-1 0 0,7 0-28,-2 0 0,5 1 92,4 4 0,3-3-282,2 2 0,0-7 480,1-2 1,5-4-224,-29 7 0,0-1 0,-1-2 0,1 1-32,0 1 1,-1 1 0,37-7 9,-3 4 0,3-5-27,-39 8 1,1 0 0,0-1 0,1 1 58,1 2 1,0 0 0,36 0-7,-4 0 0,-10 0 7,-8 0 1,-2 0-105,-7 0 0,1 0 191,-2 0 1,4 0-107,6 0 0,-2-2-1,-3-3 1,3 2-21,-3-6 1,-6 4-15,2-4 1,-7 1-12,6-2 0,-3-2 45,-1 2 0,0 2-44,-1-1 1,-1 6 24,-3-2 0,-5-1-49,-9 1 0,-3 0 204,-7 5 0,-5 0-243,1 0 0,-7 2 137,2 2 1,-4 0-55,-1 5 0,0-4 48,0 4 0,2-4-70,3 4 1,-4-4 119,4 5 0,-2-6-97,2 6 1,-4-5 25,4 4-2,3 1 1,-2 4 51,4 0-42,3 0 1,-10 0-26,6 1 1,-6-6-35,2 1 1,-3-6-37,-2 6 1,1-7-47,4 2 1,-3-2-49,2 2 333,-2-4-129,-2 6-15,6-7 0,-3 0-49,7 0 0,-5 0 0,4 0 1,-4-5-75,4 0 0,-1-6 92,2 2 1,2-4-134,-2-1 0,2-1 100,3 1 1,-1 0 102,0 0 0,5 0-110,0-1 0,1 1-4,-1 0 1,-1 1 182,6 4 1,-2-4-72,1 4 0,4-2-192,-3 1 0,3-2 89,1 2 0,1 2-22,-1-1 0,0 1 34,1-2 1,-2-2 180,-4 2 0,4 2-47,-3-1 0,-2 4 90,2-4 1,-2 5-171,2 0 0,2 1 5,-2-2 0,8 3-61,1-3 0,6 4 94,-1 1 1,8-5-163,2 0 0,1 1 115,-2 4 0,-3 0 26,4 0 0,1-5-10,-2 0 0,8-1 5,2 1 0,2 4 53,7-4 0,5 3-251,5 2 1,-2-4 352,-8-1 1,-1 0-71,-3 5 1,9 0-80,9 0 0,-38 0 0,0 0 13,1 0 0,-1 0 1,37 0-111,-3 0 1,5-2 72,-39 0 1,1 0 0,3-1-1,0-1-3,3 0 0,1-1 0,-1-1 1,-1-1 25,-3 2 0,0 1 0,-3 0 0,-1 0 49,31-6 0,-1 1 167,0-5 1,-2 0-118,-2-1 1,-6 4 152,-9-3 1,-4 8-34,-10-8 0,-4-2-168,-5-3 0,-7-2 23,-3 2 1,-8-4-91,-2-11 1,1-4-437,4-9 0,2-8 397,3-7 0,0-9 0,0 5 0,-7-1 0</inkml:trace>
  <inkml:trace contextRef="#ctx0" brushRef="#br1">19720 9653 8465,'-9'-5'-851,"-1"0"1,6-1 424,-6 1 1,1 2 339,-5-6 1,4 4 86,1-4 1,-1 5 0,-4 0 123,0-4 64,-1 0 1,6-5 56,0 4-12,5-4-156,-2 12 174,6-6-165,0 7 282,0-6-212,0 4-78,0-4 0,0 8-7,0 2 0,0-1 62,0 7 0,0-5-7,0 4 0,0 1 211,0 4-236,0-6 63,0 4 104,0-4-158,0 7-72,0-1 1,0 0 43,0 0 0,0-4-30,0-1 1,0-4-23,0 4 1,2-4 49,2 5-66,-2-7 243,11 3-195,-12-6-8,12 0 1,-10 0 146,6 0-142,1 0 34,4 0 1,-4 0 42,-1 0 0,1 0-90,4 0 1,5-5 2,0 1 0,4-1-30,-4 5 0,5-5-28,-5 0 0,6 1 34,-1 4 1,1-5-17,-1 0 0,3-1-158,-3 1 156,-4 3 6,7-4 0,-7 1 0,4 1 0,5-1 19,-1 5 0,0 0 4,6 0 0,0 0-26,0 0 0,0 0-3,-1 0 1,-3 0-28,4 0 42,2 0-4,-6-6 0,5 4-95,-7-3 91,1 4 11,-7 1 1,3-2 1,-6-3 0,5 4-23,-5-4 1,6 4-4,-1 1 1,-2 0 104,1 0 1,1 0 175,5 0 1,4 0-61,0 0-139,0 6-17,-4-5 0,-1 7-95,0-3 117,1-3-102,6 4 1,-5-6 15,3 0 0,-8 0 11,-1 0 1,-2 0-16,2 0 1,2 0 30,-2 0 1,-2 0-12,2 0 1,0 0 181,4 0-173,0 0 0,1 0 0,-1-5 78,1 0-56,6 1-63,-12 4 0,10 0 16,-9 0 1,3 0-22,1 0 1,-4 0-124,0 0 0,-7 0 192,2 0 1,2 0-4,-2 0 1,4 0 204,-4 0-241,0 0-15,-5 0 0,1 0 86,-1 0-68,0 0 42,0 0 1,1-5 6,-1 0 1,0 1-13,0 4 0,-4 0 11,-1 0 0,2 0-20,8 0 0,-3 0-34,3 0 1,3 0 6,2 0 0,1 0-7,-1 0 1,3 0-108,-4 0 128,-2 0-33,6 0 0,-10 0 1,7 0 1,-7-5 7,2 0 0,2 0-8,-2 5 0,0 5 78,-5 0 0,0 1 8,0-1 1,0-4-292,1 4 220,-1-3-2,0-2 0,0 0-69,0 0 71,7 0-48,-5 0 0,4 4-2,-5 1 1,0 0-8,4-5 1,-3 0-127,3 0 1,-3 0 146,-2 0 1,0 0-214,1 0 421,-1 0-225,0 0-36,0 0 197,0 0-154,1 0 60,-1 0-7,0 0 0,0 5 16,0-1-20,1 1 0,-1-5 183,0 0 65,0 0 0,1-5-120,-1 1-90,-6-1 46,-2 5-209,0 0 160,-4 0-34,4 0 0,-6-2 29,0-2-77,0 2-311,0-4 86,0-1 1,-1 0-300,-4-8 0,2 1-1333,-7 0 878,7-7 349,-3 6 661,6-12 0,-7-2 0,0-7 0</inkml:trace>
  <inkml:trace contextRef="#ctx0" brushRef="#br1">12356 10677 11085,'0'-8'-1849,"0"-5"1942,0 11 225,0-4-244,0 12 372,0-4-157,0 11 187,0-12-441,0 12 1,1-7 222,4 4-259,-3 2 0,5-4 79,-2 6 1,-3-4-146,3-1 0,-4 1 111,-1 4 0,5-4-200,0-1 210,-1 0-19,-4 6 190,0-7 37,0 4-4,0-10 1,2 4-63,3-6 297,-4 0-97,6 0 42,-7 0 4,0 0-376,6 0 1,-3 0 125,6 0-205,-5 0 106,8 0 1,-9 0-26,7 0 0,-5 0 43,4 0 1,-4 0-51,4 0 0,-4 0 26,5 0 0,-6 0-3,6 0 1,-5 0-51,4 0 0,-4 0 20,4 0-39,1 0 1,4-5 150,0 1-73,0-1 1,1 5-4,-1 0 0,-5 0-45,1 0 0,-6 0 24,6 0 136,-1 0 5,6 0-43,-1 0-93,0 0-24,0 0 1,-4 0 25,-1 0 1,-4 0-3,4 0 0,-4 0 71,5 0-141,-7 6 0,10-4 108,-4 3-208,-3-4 142,7-1 2,-5 0 1,6 0 147,0 0-134,0 0 1,1 0-114,-1 0 1,0 0 165,0 0 0,1 0-111,-1 0 1,0 0 48,0 0 0,0 0-44,1 0 0,-3-1 18,-2-4 0,2 3-13,-2-3 1,3 4-31,1 1 18,0 0 1,0 0-3,0 0 1,1 0 3,-1 0 0,-5 0 34,1 0-24,-1-6 82,6 4-134,-1-4 121,0 6-36,0 0-38,0 0 78,1 0-80,-1 0 0,-5 0 77,1 0 1,-5 0-151,4 0 0,-4 0 67,4 0-55,1 0 0,4 0 54,0 0 0,-4 0 38,-1 0-22,1 0 0,4 0 8,0 0 1,-1-2 21,-4-3 0,4 4 123,-4-4-113,4 3 0,1 2-27,0 0 0,1 0-12,-1 0-9,0 0 0,0 0-2,0 0 1,2 0 14,3 0 1,-3 0-92,3 0 1,-3-4 101,-2-1 1,2 0-71,3 5 1,-4-1 27,4-4 0,-3 3-36,-2-2 1,5 2 18,0 2 1,-4-5-27,-6 1 1,1-1-14,4 5 1,-5 0-62,1 0-118,-1 0 148,5 6 0,1-4-31,-1 2 0,-5-2 65,1-2 0,-1 0 37,5 0 0,1 0-8,-1 0 0,0 0 19,0 0 1,-4 0 14,-1 0 0,1 0-3,4 0 1,0 0-19,0 0 1,-4 2 20,-1 2-275,1-2 235,4 4 0,-1-4-4,-4 3 1,4-4 6,-4 4 1,-1-4-27,2-1 68,-1 0 0,5 0-35,1 0 1,-1 0 55,0 0-14,0 0 1,0 0-14,1 0 0,-1 0 13,0 0 0,-4 0 9,-1 0-18,1 0 0,4 0-34,0 0 33,0 0 0,0 0-31,1 0 1,-6 0 29,1 0-18,-1 0 0,5 0 17,1 0 1,-6 0-15,0 0 0,1 0 0,4 0 0,0 0 5,1 0 0,-6 0 6,1 0 0,-1 0 41,5 0 1,0 0-34,1 0 0,4 0 99,0 0 0,0 0-89,-5 0 0,2 0 137,3 0 1,-2 0-118,7 0 1,-7 0 46,2 0 0,2 0-16,-3 0 0,3 0-3,-2 0 0,-3 0-13,3 0 1,-3 0-6,-2 0 1,2 0-130,2 0 0,-2 0 78,3 0 0,-3 0-105,-2 0 0,0 0 99,1 0 0,-1 0-44,0 0 0,0 0 3,1 0 1,-1 0-6,0 0 0,0 0 52,0 0 0,5 0-7,0 0 0,2 0 54,-2 0 1,3 0-31,6 0 0,-4 0-7,0 0 1,-1 0-3,6 0 1,-2-4-4,-4-1 1,3 0-15,-7 5 0,4-1-11,-4-4 1,5 3-281,-5-2 271,0 2 1,-5 2-152,0 0 0,-4 0 113,-1 0 40,1 0 0,4 2 1,0 2 0,-4-2 7,-1 3 1,1-4 14,4-1 0,0 0 20,0 0 1,1 0-27,-1 0 0,0 0-5,0 0 1,0-1-55,1-4 1,4 3 51,0-2 1,0 2-39,-5 2 0,0 0 28,0 0 1,0 0-31,1 0 0,-1 0 17,0 0 0,0 0 1,0 0 0,1 0 52,-1 0 1,-5 0-48,1 0 1,-1 0 13,6 0 1,4 0-6,-1 0 0,1 0 12,-4 0 0,-1 0-4,0 0 1,0 0-3,1 0 1,-1 0 2,0 0 1,0 0 4,0 0 1,1 0-24,-1 0 0,-5 0 13,1 0 1,-1 0 25,5 0 1,1 0-28,-1 0 1,2 0 52,3 0 0,-4 0-43,4 0 1,-1 0 46,1 0 0,-2 0-44,7 0 0,-5 0 1,5 0 1,-6-5-54,6 1 0,-2-1 58,2 5 0,-2-5 17,-3 0 0,-3 1-40,3 4 1,1-2 28,-1-3 0,0 4-14,-5-4 1,1 3 7,-1 2 1,0 0 20,0 0 4,1 0 1,-1 0-11,0 0 1,0 0-2,0 0 0,1 0-7,-1 0 0,0-4 5,0-1 1,1 0-23,-1 5 0,0 0-54,0 0 0,5 0-10,0 0 0,5 0 49,-5 0 1,1 0-10,-1 0 0,-1 5 25,5 0 1,-5-1-19,1-4 0,-2 0 75,2 0 1,-3 0-73,3 0 0,-3 0 118,-2 0-106,6 0 1,-4-4 16,3-1 1,-3 0 72,-2 5 1,0 0-70,0 0 1,1-5 0,-1 1 1,0-1 5,0 5 1,1-2-15,-1-2 0,0 2 15,0-3 0,0 4-14,1 1 1,4-2 43,0-3 0,1 4 3,-1-4 0,-2 4-21,7 1 1,0-5 2,4 0 1,-4-1 53,0 1 1,-2 3-58,1-2 0,4 2-3,-3 2 1,-2 0 1,2 0 0,-2 0-136,2 0 0,1-5 159,-6 1 0,0-1 7,-5 5 0,5-5-46,0 0 1,2-1 0,-3 1 1,-2 4-20,3-4 0,2 3 28,-2 2 1,6 0-31,-1 0 1,1-1 37,-1-4 1,3 4-42,-4-4 1,4 3 19,2 2 0,-3 0-19,-2 0 0,3-1-24,-3-4 1,1 3-3,-1-2 1,2 2 23,-2 2 0,-3-5 6,-2 1 0,1-1 15,-1 5 0,0 0-11,-5 0 0,2 0-51,3 0 0,-3 0 35,3 0 0,-3 0-2,-2 0 1,5 0 20,0 0 0,0 0-6,-5 0 0,0 0 33,0 0 1,-4 0-38,-1 0 0,-4 0-119,5 0 106,-7 0 554,3 0-169,-6 0-286,0 0-32,0-7 4,0 6-90,0-12 1,-2 7 94,-2-4 1,2-2-290,-3 2 1,4-4 84,1-5 0,0 2-82,0-7 0,0 0-261,0-4 1,0-2-197,0-3 0,5 3-35,-1-3 1,1 3 732,-5 1 0,0-6 0,0-1 0</inkml:trace>
  <inkml:trace contextRef="#ctx0" brushRef="#br1">14574 11274 8509,'0'9'-31,"0"1"78,0-7 0,0 5 21,0-4 17,0-2 49,6 4-106,-4-6 0,5 0 50,-2 0 1,-2 5-47,7 0 0,-5-1-2,4-4 0,-4 2-12,4 3 0,-4-4 8,4 4 0,-4-3 17,5-2 1,-1 0 61,5 0 1,-4 0-19,-1 0 1,6 0 68,3 0 1,3 0-68,-2 0 0,-2 0 47,7 0 1,-2 0-67,2 0 0,3 0-1,-4 0 0,0 4-17,0 1 1,-4 0-36,5-5 0,-5 0-108,5 0 0,-5 0 99,4 0 1,-4 0-88,5 0 0,-7 0 62,2 0 1,-1 0-41,1 0 0,-4 0 35,4 0 0,2 0 9,-2 0 1,0 0-13,-5 0 1,5 0 31,0 0 0,5 0-18,-5 0 1,1 0 20,-1 0 0,-3 0-42,3 0 1,-2 0 36,2 0 0,-3 0 92,3 0 0,-3 0-67,-2 0 1,0 0 8,0 0 0,1 0-21,-1 0 1,0 0 6,0 0 1,5 0-39,0 0 1,2 0 44,-2 0 0,-4 0 11,4 0 1,3-2-6,2-2 0,3 2 172,1-3 1,-2 4-114,2 1 0,-3-5 12,9 0 0,-4 0-4,-2 5 1,0 0 7,1 0 0,-1 0-73,1 0 1,-6-1 47,1-4 0,0 4-102,4-4 0,-4 3 83,0 2 0,-1-1-60,6-4 0,-1 3 15,1-2 0,1-3-7,3 3 1,-2-6 8,7 5 0,-4 1-10,4 4 0,-7 0 77,2 0 1,0 0-61,-4 0 0,2 0-93,-7 0 0,-2 4 82,2 1 0,-7 5-44,2-6 1,-3 3 34,-2-3 0,1-2 5,-1 3 0,0-4-10,0-1-16,0 7 1,1-6 117,-1 4 1,0-4-93,0-1 1,1 0 28,-1 0 1,0 0-17,0 0 1,2 0-15,3 0 1,-3 0-10,3 0 1,-4 5-7,0 0 0,4 0 76,0-5 0,1 0-5,-1 0 0,-3 4 99,3 1 1,-3 0-131,-2-5 1,0 0-39,0 0 1,1 0 49,-1 0 1,0 0-11,0 0 0,2 0 38,3 0 0,-8 0 6,3 0 0,-3 0 148,3 0-120,1 0 1,-1 0-26,0 0 0,-4-5-10,-1 0 1,-4 1 113,4 4-100,1 0 1,4 0-23,0 0 0,-4-5-63,-1 0 1,-4 0-11,4 5 0,-4-1 26,5-4 1,-6 4-186,6-4 50,-7 3 0,3 1 56,-6-4-405,0 3 104,0-10-441,-6 4 1,0-6 29,-4-1 765,-2 1 0,4 0 0,-7 0 0</inkml:trace>
  <inkml:trace contextRef="#ctx0" brushRef="#br1">24896 8317 8240,'0'-8'-530,"1"3"371,4 10 0,-3-2 713,2 6 0,0 6-189,0 4 0,-2 4-149,3-4 1,-4 6 12,-1-1 0,2 3 8,2 1 0,-2 6 151,3-1 1,-4 5-130,-1-5 1,0 5-74,0-5 0,0 0 83,0-4 0,0-3-222,0-2 0,0 1 41,0-6 1,-4 5-65,-1-5 0,-1-2 208,1-7-60,3 2 234,-4-10-293,0 4 0,4-12-219,-3-3 0,4-12 147,1-7 1,1-2-282,4-8 0,3-5 45,6-4 0,5-7 63,0 2 1,6 3 57,-1 1 1,3 11-112,1 3 1,1 6-44,-1 4 1,-4 5 65,0 10 1,-5-2-360,4 6 1,-4 0 159,5 5 1,-7 0-455,2 0 0,-3 0 214,-2 0 0,0 0 601,1 0 0,5 0 0,2 0 0</inkml:trace>
  <inkml:trace contextRef="#ctx0" brushRef="#br1">25550 8530 8374,'8'-6'0,"4"4"-617,-2-3 1,2 4 374,3 1 0,4 0 516,0 0 1,11-2-335,-2-3 1,2 4-169,-6-4 0,1 2-322,-6-2 261,0 4 289,-5-6 0,-6 7 0,-2 0 0</inkml:trace>
  <inkml:trace contextRef="#ctx0" brushRef="#br1">25507 8686 8307,'-8'7'258,"2"-6"1,14 4 1,6-10 0,7 4 1,7-4 1,7-2-571,3 3 0,7-7 249,3 1 0,-1 4-503,-4 1 563,6-3 0,-5 0 0,5-6 0</inkml:trace>
  <inkml:trace contextRef="#ctx0" brushRef="#br1">27910 8189 8056,'0'-8'-880,"0"-5"1464,0 12-403,0-6 1,-2 7 66,-2 0 0,0 2-103,-5 3 0,4 4-16,-4 10 1,4 0 70,-5 9 1,6-1 106,-6 11 0,2 0-43,-1 5 0,-2 6-77,6 3 1,0-3 18,5-2 0,0-4-12,0-5 1,7-5-266,2-9 1,9-5 4,0-10 0,8-4-28,-3-10 0,4-14 62,2-9 0,1-12-169,3-3 0,2-4-2,3-5 1,1 1 116,-6 4 0,-4 6-227,-6-6 1,-7 5 80,-2-5 1,-6 3-65,-8 1 1,-1 2 59,-4 3 0,-4 3 93,-10 7 0,-4 1 57,-5 4 1,-5 4 164,0 9 0,-1 4 26,6 6 0,0 6-131,-1 4 0,2 10 276,4 9 1,-3-1-7,7 5 1,0 2 4,5-2 1,6 0-219,4-4 0,-3-6 4,3 1 0,-1-7 6,5 2 1,6-4-17,4-6 1,4 2-248,5-6 0,-2 0 68,7-5 0,1-5-473,8 0 0,-3-1 31,3 1 596,4 3 0,-7-10 0,5 4 0</inkml:trace>
  <inkml:trace contextRef="#ctx0" brushRef="#br1">28336 8174 7884,'0'15'1037,"-1"-1"-862,-4 0 1,-3 2-138,-6 3 1,-2-2-252,-3 7 1,2-7 90,-7 2 0,2 2-64,-2-2 1,4 0 69,6-5 1,4-5-235,1 1 245,5-7 1,-2 5 68,6-3 1,6-4-15,4 4 0,3-2 114,1 2 1,0-2 161,0 7 0,0-6-66,1 6 1,-3-1 82,-2 5 0,-4 1-33,-6-1 1,0 0 39,0 0 0,0 2-57,0 3 0,0-3-97,0 3 1,-5-3-59,1-2 0,-1-5-356,5 1-179,-6-7-110,4 3 1,2-6 606,9 0 0,4-12 0,1-4 0</inkml:trace>
  <inkml:trace contextRef="#ctx0" brushRef="#br1">28464 8373 7911,'8'-1'0,"-3"-4"-410,3 4 0,-5-6 171,7 7 0,-6 0 239,6 0 0,-1 0 0,5 0 0</inkml:trace>
  <inkml:trace contextRef="#ctx0" brushRef="#br1">28962 7961 7937,'-14'0'-261,"0"7"1,-1 4-46,1 6 0,-2 2 537,-3 9 0,4-1 154,-4 11 1,3 0-188,2 5 1,4-1 97,1 1 1,5 0-114,0-1 0,2 1 157,2 0 0,2-1-144,2 1 1,6-8-247,9-7 1,3-7 59,6-12 0,7-4-165,3-10 1,-2-6 13,2-13 0,-6-1 109,1-13 1,-4 5-226,-6-5 1,3 0 22,-7-5 0,-1 2-43,-3 3 0,-7-3 177,-4 4 0,-2-5 67,-2 0 1,-5-1 37,0 0 1,-10 7 157,0 3 0,-4 8-114,0 1 0,2 8 109,-7 2 0,5 6 131,-4 8 1,-1 13-44,-4 6 1,-1 8-63,1 6 1,6 1-102,3 4 0,4 2-137,6-7 1,-2 5 28,6-5 1,2-1-219,8-9 0,4-2-12,10-7 1,2-6 102,2-3 0,4-4-488,-3-1 1,3-1-13,1-4 652,-6-3 0,5-12 0,-5-2 0</inkml:trace>
  <inkml:trace contextRef="#ctx0" brushRef="#br1">29189 8160 7937,'15'8'341,"-1"-3"0,-5 1-306,1-1 0,-5 1 137,4-1 1,-4-3 136,4 2 131,-6 4-352,4 0 1,-9 6-30,-3 1 0,2-6-241,-6 0 0,-1 1 136,-4 4 0,0 0-123,0 1 1,4-6-549,1 1 523,6-1 0,-4 1-192,7-1 285,0-6 1,5 5 114,0-3 0,6-4-77,-2 4 0,2 3 117,-1 1 1,1-1 38,-6 2 1,1-1 210,-1 6 0,-4 4-78,4-1 1,-5 6 95,-5-5 0,-1 5 93,-4-5 1,-2 4-108,2-4 1,4 0-153,1-4 60,-3-1-268,7-6 1,-4-2-176,10-6 0,3-11-457,6-3 1,2-8-1046,3 3 1729,-4-7 0,12-2 0,-5-8 0</inkml:trace>
  <inkml:trace contextRef="#ctx0" brushRef="#br1">8558 11996 14159,'2'1'35,"12"5"-11,0-1 0,2 1 168,3-1 0,-3-3-116,2 3 1,3-4 28,-2-1 1,1 5 95,-1 0 0,-1-1-115,6-4 1,-7 0-10,2 0 1,1-1-1,-1-4 1,0 3 118,-4-2 1,-1 2-65,0 2 1,5 0-82,0 0 0,0 0-49,-5 0 1,0 0 45,0 0 0,1 0-34,-1 0 0,2 0-42,3 0 1,-2 0-53,7 0 1,-1-1-56,6-4 0,-1 3 176,1-3 0,1-1 178,3 1 1,-3-4-131,3 4 1,2 0 108,-2 5 1,-5 0-155,-4 0 0,-2 0 134,2 0 0,1 0-149,-6 0 0,5 0-49,-5 0 0,5 5-180,-5 0 0,1 1 167,-1-1 1,3-3-111,7 2 0,1-2 112,3-2 1,2 0-98,2 0 0,9 0 112,-3 0 1,3-5 40,-4 0 0,1-4 5,0 4 0,-7-1-13,-3 1 0,2 4-24,-2-4 0,-1 3 22,-9 2 0,4 0-34,-3 0 0,3 5 0,1 0 1,-1 6-96,-3-2 1,3-1 50,-4 2 0,4-7-17,2 2 0,-1 1 55,1-1 1,-1-1-13,0-4 0,1 0 53,-1 0 0,-4-1-65,0-4 1,-1 3 56,6-2 0,-6-3-6,1 3 1,0-1-13,4 5 0,1-5-3,-1 0 1,1 1-21,-1 4 1,0 0-2,1 0 1,-1 0 2,1 0 0,-1 0-24,1 0 0,4-5 18,0 0 1,0 0-37,-4 5 1,-3-4 36,-2-1 1,3-5 116,-3 6 0,3-3-94,1 3 1,0 2 248,1-3 0,-1 2-141,1-2 1,1 4-45,3-4 0,-5 4-138,1 1 0,-2-2 90,-8-3 1,4 4-744,-4-4 1,2 3 338,-2 2 1,-8 7 400,3 2 0,-3 10 0,3 3 0</inkml:trace>
  <inkml:trace contextRef="#ctx0" brushRef="#br1">15299 11928 7486,'8'0'-367,"0"0"568,-4 0 34,-2 0-80,4 0 1,-1-2 219,0-3-188,-1 4 1,-4-7-14,0 3 1,2 3 7,3-2 1,-4 1-191,4-2 160,-3 3 0,-1-9-309,4 6 199,-4-6 1,7 3-131,-3-6 131,-3 0 0,4 0-185,-6 0 273,0-1-70,0 1 1,-2 2 114,-2 2 1,1-1 26,-7 6-114,1-6 1,-4 8 2,3-6 1,-1 4-4,7-5-29,-7 7-59,3-9 4,0 4 1,0-2 97,3 1-41,4 6-20,-6-4 221,1 7-215,-2 0 0,-6 0 48,0 0-32,-1 0 0,3 2-1,2 3 1,-2-4-2,2 4 0,2-4 42,-1-1 70,-1 0-58,-4-6 21,0 5 0,4-10-67,1 6 0,4 0-16,-4 5 16,6 0 0,-5 0 0,3 0 0,2 5-232,-7 0 1,6 6 124,-6-2 0,2-1 16,-1 1 0,-4-1 30,4 2 0,-4 1 81,-1-6-88,0 6 1,-1-5 162,1 3 1,-2 3-65,-3-8 0,4 7 18,-4-1 1,3-2 38,2 1 1,-1 1-88,1 4 1,-5 0-13,0 0 0,0 0 38,5 1 1,5-1-140,-1 0 1,2 0 67,-1 1 0,-2 4-90,6-1 1,0 1-12,5-4 0,-5 4 20,1 0 0,-1 1 34,5-1 1,0-3 11,0 3 1,0 1 70,0-1 1,6 0-64,4-5 0,2 1 21,3-1 0,5 0-11,4 0 0,3-6-12,1-3 0,2-3 26,3-2 1,-1 0-1,6 0 1,-7-2 8,3-3 0,0-3-2,0-6 0,-3 0 102,-7 0 0,1-1-100,-6 1 1,2-5-134,-2 0 1,-4-6 130,4 1 1,-3-2 8,-2-3 1,1-1-376,-1-3 0,-2-2-543,-2-3 0,-4 2 252,-6 3 1,-6 3 223,-4-3 0,-9 3-1177,-4 1 1580,2 1 0,-12-1 0,3 1 0</inkml:trace>
  <inkml:trace contextRef="#ctx0" brushRef="#br1">27014 9610 8225,'0'-14'-19,"0"0"19,0 0 1373,0-1-668,0 1-514,-6 6 0,0 0 28,-4 4 1,-7 2-188,2-3 1,-4 5 91,1 5 0,0-2-114,-6 7 0,7-1 101,-2 5 1,3 5 41,2 0 1,0 7-45,0-3 0,4 9 21,1 1 1,4 11 2,-5-1 1,7 3 35,-1-4 0,2-5-277,2-4 0,6-5 148,4-4 0,9-5-251,4-10 0,6-2 80,4-7 0,2-2-115,3-3 1,3-7-182,-3-7 1,-5-5-299,-5 5 0,-2-4-242,-12 4 0,2 0 23,-12 4 944,1 1 0,-11-6 0,-2-2 0</inkml:trace>
  <inkml:trace contextRef="#ctx0" brushRef="#br1">26815 9866 8182,'14'0'594,"1"0"1,5-5-529,4 1 1,1-6 40,-1 6 1,7-1-84,-2 5 1,4-5-132,0 0 0,-3 1-478,3 4 1,0-5 584,-4 0 0,3 0 0,-10 5 0</inkml:trace>
  <inkml:trace contextRef="#ctx0" brushRef="#br1">25692 10350 8178,'-35'0'0,"11"0"-50,1 0 1,12 1-128,6 4 0,3-2 1037,2 7-539,7-1 1,2 0 7,10 1 1,13-2-1,15 1 0,12-2-80,16-7 0,1 0-281,-34 0 1,2 0 0,1-3 0,3-1 227,8 0 0,1-1 0,4-1 0,0-1-371,8 0 0,0 0 1,-6-1-1,0 0 243,-1-1 0,-1-1 0,2 2 0,1 0 8,7-1 1,0-1 0,-8 2 0,-1 1-58,-3-1 1,0 1 0,2 0-1,0 0-95,0 0 1,1 0 0,-4 0-1,-1 0-419,-6 0 1,-2 0 0,-4 0 0,0 1 27,31-4 0,-8-1 214,-16 7 1,-5-1-719,-9 5 0,-10 0 715,-9 0 256,-9 6 0,-4 2 0,-6 6 0</inkml:trace>
  <inkml:trace contextRef="#ctx0" brushRef="#br1">26332 10648 8071,'-27'-9'-933,"3"-1"1,-1 7 717,6-2 0,-5 4 215,5 1 0,-1 0 0,1 0 0,-3 6 0,-5 0 0,3 4 0,-3 2 0,4-2 0,0 3 313,0 1 1,7 0 142,2 0-367,6 0 1,8 5-31,0 0 1,6 5 31,4-5 0,4 6-14,5-1 0,1 8-111,4 1 0,-2 1 62,-3 0 1,-3-4-165,3 3 0,-3 2 20,-2-2 0,-6 0 53,-3-5 0,-4 1 201,-1-1 1,-3-1-142,-7-3 0,1 1 156,-10-6 0,-2 0-40,3-5 1,-8-1 61,3-4 1,0-2-77,0-7 0,1 0 6,-2 0 1,-1-11-151,6-4 0,1-4 88,9 0 0,3 2-71,6-7 0,7 1 52,8-6 0,5 5-24,9 1 0,1 5-658,3-1 1,-2 4-320,7 0 977,0-5 0,5 4 0,0-4 0</inkml:trace>
  <inkml:trace contextRef="#ctx0" brushRef="#br1">26502 11075 8007,'0'-15'-1494,"8"6"1238,6-1 1,7 7 255,7-1 0,1 0 0,-1 0 0,-2 0 0,2-5 0,-3 1 0,8-1 0,-3-2 0,-1 6 0,-7-6 0,5 3 0,-5-6 0</inkml:trace>
  <inkml:trace contextRef="#ctx0" brushRef="#br1">26687 10804 8091,'0'15'-1473,"0"-1"1178,0 0 0,0 11 560,0 4 0,0 13 15,0 1 1,-5 1-167,1-6 1,-1 2-202,5-7 0,0-1-705,0-9 348,0 4 395,0-11 1,6-2 48,4-9 0,2-10 0,3-4 0,-1-10 0,0-3 0,0-7 0</inkml:trace>
  <inkml:trace contextRef="#ctx0" brushRef="#br1">27043 10776 8091,'36'0'0,"5"0"-186,-3 0 1,3-2-191,2-2 1,7-3 353,7-2 1,3-4-35,11 4 1,-4-4 53,4-1 1,-7 0 67,-7 0 0,-8 1-499,-6 3 0,-8-1 115,-12 7 318,-2-1 0,-13 5 0,-5 1 0,-13 4 0,1 3 0,-24 13 0,3 1 0</inkml:trace>
  <inkml:trace contextRef="#ctx0" brushRef="#br1">27469 10677 8079,'0'-8'-2052,"0"1"2052,0 7 0,0 8 0,0 6 0,-1 7 0,-4 7 0,-3 2 412,-6 4 0,-1 3 686,1 11 0,0-2-529,0 6 1,0 0 24,-1 5 1,6-7-263,-1-2 0,3-4-98,-3-1 1,-1-12-175,6-2 0,1-10 313,4 0-414,-7-4 84,6-7 45,-6-1 0,7-15-350,0-7 1,0 0-405,0-9 1,0 0-579,0-4 1,0-1 569,0 1 1,0-5 2,0 0 0,0-5 671,0 5 0,0-5 0,0 4 0,2 1 0,3 5 0,-4 6 0,6 1 0</inkml:trace>
  <inkml:trace contextRef="#ctx0" brushRef="#br1">27583 10890 8068,'28'1'-292,"1"4"0,-6-2-365,1 7 1,-6 1 809,0 8 1,-6 3 435,-3 6 0,-6 1 185,2-1 0,-4 5-292,-1 1 0,-6 3 94,-3-3 0,-9 3-197,-1-3 0,0-6 1,5-4 0,0-7 234,0 2-386,0-3 1,4-8-428,1-3 1,5-5 79,0-5 0,8-5-279,6-9 1,4-7 198,5-8 1,3 0-182,7 0 1,1 0 157,3-4 0,2-2-179,2 7 1,3-5-248,-7 5 1,7 5-1065,-2 4 1712,-4 7 0,7-4 0,-4 7 0</inkml:trace>
  <inkml:trace contextRef="#ctx0" brushRef="#br0">24611 10648 7961,'-14'0'53,"0"0"-6,0 0 0,6 2 1314,3 2-824,3-2 0,4 11-123,3-4 1,3-1-41,6 1 1,6-5-87,4 0 1,9-2-64,5-2 0,5-2-150,4-2 0,-1-9 90,6-6 1,2 0-828,8 5 1,-4 0 515,4-1 0,-10 8 0,-3 0 0</inkml:trace>
  <inkml:trace contextRef="#ctx0" brushRef="#br0">29076 10065 8013,'4'-19'-207,"1"0"103,0 0 0,0 4 404,-1-4 1,6 1-49,-5-5 1,4 5-183,-4-1 1,1-1 52,-1 1 0,-4-2-159,4 2 61,-3 3 0,-9-4 29,-2 6 0,1-1 17,-1 1 1,-2 6-6,-8 4 0,3 2 120,-3 2 1,1 0-120,0 0 1,2 8 90,-3 6 0,8 2-62,1 8 1,6-1 10,-6 6 1,7-4-44,-2 3 0,5-9-113,5 5 0,4-2 24,10-3 0,-1-5-225,5-4 1,1-7-88,5 2 0,-6-5 118,1-5 0,0-3-23,4-6 1,0 0 14,1-1 0,-1 1 106,1 0 1,-2 0 34,-4 0 1,-2 4 178,-7 1 1,-4 6-183,-1-2 186,-6 3 0,2 10 292,-10 6 1,2 2-183,-6 8 1,-1 1 225,-4 8 1,0 5-157,-1 10 0,6 4-160,-1 9 1,3 6-312,-3 8 1,4-2 142,6 3 0,0-3 117,0-2 1,0-7-337,0-2 0,0-10 95,0-4 1,0 1 114,0-2 1,-2-4 196,-3-6 1,-4-5-158,-10 1 0,3-7 344,-3-3 1,-3-10-51,-2 1 0,2-9 152,-1 0 0,-3-4-463,-7-1 1,2-3-256,-7-7 1,5-2-524,-5-17 0,6 1 404,-1-15 0,3 2 411,1-11 0,1 0 0,-1-5 0</inkml:trace>
  <inkml:trace contextRef="#ctx0" brushRef="#br0">28550 10435 8052,'0'-8'433,"0"2"-18,0 6-101,0 0-92,0 6 14,0 2 0,0 0-14,0-2-434,0-6-1123,0 0 903,0-6 311,0 4 2,0-4 109,6 0-83,-4 4 253,10-4 0,-4 10-59,6 1 0,-4 5 260,-1-6-286,-6 7 0,8-7 133,-6 5-85,0-6 11,-5 4-29,0-7 1,-2 0 32,-2 0-262,-4 0 1,-6 0 69,-1 0-376,1 0 15,0 0-50,6-7 385,2-1 1,12-4-6,3 2 1,4 2 100,1 4 0,1 2-108,-1-3 0,0 4 285,0 1 0,-1 1 20,-4 4 0,2-2 5,-6 7 1,0-6-85,-5 6 0,-2-5-18,-2 4 1,-4-6-37,-7 2 0,1 1 32,0-1-164,0 0 1,0-5 80,-1 0 0,7-7-230,4-2 1,-3-4-57,3-1 1,-1 5-44,5-1 1,5 1 91,-1-6 0,7 6-99,-1-1 1,-2 7 306,1-1 0,1-4 0,4 0 0</inkml:trace>
  <inkml:trace contextRef="#ctx0" brushRef="#br0">28535 10037 8149,'-6'-14'-993,"-2"-1"745,-6 1 0,0 5 603,0-1 1,-1 7-37,1-2 0,-6 5-38,-4 5 0,-3 5-126,-1 8 0,2 6-32,-2 9 1,7-1 51,-7 6 0,11 4 18,2 6 1,7 1-33,8-2 0,0 4-2,0 6 1,13-7 43,6-2 0,6-9-42,4-1 0,6-8 102,2-2 1,0-5-70,1-9 0,-4-2-131,9-2 0,-3 1 23,7-6 0,-1-1-112,1-4 1,-3-6 24,4-3 1,-9-4-117,-1-1 1,-8-7-106,-1-2 1,-2-9 87,-9-1 0,-5-8 33,-8-2 1,-4-1-54,-1-8 1,-7 6-122,-8-2 0,-7 0 105,-11 0 1,-10 5-109,-9 6 0,-3 11 156,-2 3 0,7 7-17,2 6 0,5 4-1069,6 6 1208,2 13 0,6 2 0,1 14 0</inkml:trace>
  <inkml:trace contextRef="#ctx0" brushRef="#br3">28521 10776 7970,'-5'16'644,"1"3"1,-7-2-394,1 7 1,-1 0-429,2 4 1,-4-1 104,4-3 1,-2 1-583,1-6 0,-1 0 101,6-5 553,-6 0 0,10-6 0,-6-2 0</inkml:trace>
  <inkml:trace contextRef="#ctx0" brushRef="#br3">28578 10890 8272,'22'0'-952,"3"0"691,-6 0 0,2 0 179,-2 0 0,-3 0 103,3 0 15,-10 0-511,-3 0 475,-18 0 0,-10 0 0,-15 0 0</inkml:trace>
  <inkml:trace contextRef="#ctx0" brushRef="#br3">28507 10918 8272,'5'14'-79,"-1"1"1,3-4 113,-2 3 1,-4-1 227,4 10 0,1 1-28,-1 4 1,1 1-22,-1-1 1,-3 2 55,2 3 1,-2 8 8,-2 7 0,5 7 67,-1 2 0,1 9-340,-5 15 1,-1-1 53,-2-35 0,1 1 0,1-4 1,-1 1 27,-3-3 1,0 0 0,3 2-1,-1-1 157,-6 34 1,7-34 0,1-1-285,-4 36 1,3-7-25,2-7 1,0-10 104,0-5 0,0-4-106,0-5 1,0-3-60,0-7 0,2-6 66,3-3 1,-4-3-967,4-2 0,1-4 1023,-1-1 0,6-6 0,-3 4 0</inkml:trace>
  <inkml:trace contextRef="#ctx0" brushRef="#br3">28280 13022 8055,'-8'-6'-181,"3"0"-37,10-4 1,9-3 309,10 4 1,2-4-124,3-1 0,4 5 143,0-1 0,5 2-110,-5-1 1,0-2-135,-4 6 0,-7 0-70,-3 5-21,-3 0 1,-8 7 88,-4 2 1,-4 4-131,-4 1 0,-9 0 157,-6 0 1,-6 5 106,1 0 0,-4 5 0,-6-5 0,4 5 0,-3-5 0,3 0 0,2-5 0,6-2 183,3-2 279,9-4-266,4-6 0,14 0 80,6 0 1,7-1-156,7-4 0,-1 2 17,-3-7 0,6 5-194,-7-4 1,3 6-145,-7-2-297,-4 4 163,6 1-115,-7 0 342,-6 0 58,-2 0 62,-6 0 0,-1 1-84,-4 4 0,2-2 327,-7 6 1,2 1 44,-1 4 0,-4 2 19,4 3 0,-4-2-98,-1 7 0,0-2 17,0 2 0,-2 7-270,-3-2 1,1 2 103,-5-2 0,5-1-94,-1 1 1,4-6 63,0 1 0,6-8-670,-1-2-32,7 0 162,-3-12 1,8-4 193,2-12 1,6-6 302,9-9 0,-3-4 0,2 0 0,-2 0 0,-2 4 0,4 2 0,-4 4 0,3 2 0,-7 7 0,-2 1-66,1 4 1,-4 2 248,5 7 143,-7 0 0,3 7-17,-6 2 0,0 5 95,0 5 1,0 4-117,0 5 0,0 0 31,0 1 1,0-1-36,0 1 1,5-7-63,-1-3 1,8-3-349,-3-2 0,5-6-122,5-4 0,-1-4-207,5-4 0,1-6 83,4-9 0,1-3-171,-1-6 1,-4-2 25,0-3 517,-7-4 0,10 1 0,-5 1 0</inkml:trace>
  <inkml:trace contextRef="#ctx0" brushRef="#br3">28834 12809 8055,'14'-8'0,"5"-5"-348,0 4 0,5 1 210,-5-1 0,8-1 386,1-4 0,-4 4-296,4 1 0,-4-1-75,0-4 1,-4 5-66,-6-1-5,1 7 125,-8-3 1,-2 7-16,-10 4 0,-2 5 169,-8 9 1,0 3-2,-4 6 1,-2 1 124,-3-1 0,-1 0-132,6 1 0,2-7 80,7-3 0,-1-3-31,7-2-24,-1-6 1,11-2-271,4-6 1,2-8 88,2-6 1,1-2-221,-1-7 1,0 4 113,0-5 1,-4 2-70,-1-2 0,-6-1 71,2 6 0,-3 0 182,-2 5 0,0 4 0,0 1 0,0 6 0,-5 3 50,0 9 0,-6 8-103,2 2 0,-2 7 406,1-3 1,-2 3-102,2-3 0,2 3 1,-1-7 1,4 4 183,-5-4-91,7 0-154,-9-5-360,10-6 69,-4-1 1,12-7 89,4 0-14,2 0 25,9 0 1,-5 0-40,2 0 19,-2 0 0,-3 1 12,-4 4 1,-2-2-46,-7 7 1,-2-1-13,-3 5 1,-7 0 40,-7 1 1,-2-1 12,2 0 0,2 0 124,-7 1 1,7-6-68,-2 0 0,3-5 337,2 0-273,6 4-43,2-6 1,7 4-43,4-6 1,3 0-20,6 0 0,0 0-92,1 0 0,0 0 69,4 0 0,-8-1-225,4-4 77,-4 3-3,-3-4 1,-2 8 131,-6 2 0,-6 4 27,-4 6 0,-3 1 28,-1-1 1,-5 2 140,0 3 0,0-4-64,5 4 0,5-8-49,-1-1 1,7-5 84,-2 4 1,10-6-146,4 2 1,6-10-71,4-4 1,1-4-3,4-1 0,3-2-232,-4-3 1,-2 3 105,-2-3 1,-3 5-497,-2 5 200,0-4 505,-6 12 0,-2-12 0,-6 5 0</inkml:trace>
  <inkml:trace contextRef="#ctx0" brushRef="#br3">29033 13221 8055,'6'14'-670,"-2"-2"612,5 2 0,-4-2 472,4 12 1,-6 0-242,2 4 0,-3 5-77,-2 1 0,0 3-126,0-3 0,-2 4 106,-3-5 1,-1-5-326,-3-4 1,-4-8 111,3-2 1,-2-1-24,-2-9 0,-1-1-26,1-7 0,2-6-62,2-9 1,-3-3 79,4-6 0,-4-2-56,-1-4 1,0 0 146,0-4 0,1 3 77,4 7 0,-2 1 96,6 3-183,0 4 87,-1 12 231,4 1 1,-4 18 354,6 4 0,0 8-295,0 1 0,-5 3-163,0 1 1,-6 1-227,2-1 1,-2-4 80,1 0 0,-1-7-355,6 2 1,1-8-27,4-2 398,0-5 0,12-4 0,4-8 0</inkml:trace>
  <inkml:trace contextRef="#ctx0" brushRef="#br3">29033 13378 8055,'19'-8'-151,"0"3"1,5-1 202,-5 1 0,0 2-58,-5 8 1,0-2-72,0 6 0,-1-4-87,-4 4 0,4-5 90,-4 0 0,-1-2-309,2-2 383,-7 0 0,3-13 0,-6-3 0</inkml:trace>
  <inkml:trace contextRef="#ctx0" brushRef="#br3">29204 13036 8055,'15'-1'154,"4"-4"1,-1 2 91,6-6 1,4-1-282,5-4 1,7 0 43,-2-1 0,1 0 64,-1-4 1,0 3-71,-10-3 0,2 3-326,-11 2 1,-1 4-100,-9 1-213,-3-1 246,-6 3 0,-6 0 161,-3 7 0,-4 0 228,-1 0 0,0 0 0,-1 0 0,1 0 0,0 0 0,0 0 0,-1 0 0,8 0 0,0-1 65,7-4 51,0 3-76,0-4 0,7 6 196,2 0 1,4 8 201,1 6 1,-5 7-93,1 7 1,-7 7 29,2 3 0,-4 3-67,-1 1 0,-1 6 25,-4-1 1,2 7-235,-7-2 1,1 0 115,-5 5 1,-1-8-366,1 8 1,0-10 160,0 1 0,0-12-300,-1-8-78,1 1 24,0-13 0,1-5-9,4-16 0,3-9-242,6-15 0,0-5-57,0-4 0,0-10 650,0-4 0,0-9 0,0-4 0</inkml:trace>
  <inkml:trace contextRef="#ctx0" brushRef="#br3">29374 13122 8055,'0'16'180,"0"3"1,-1-2-60,-4 7 1,-3-1 110,-6 6 1,4-1-206,1 1 0,-1-1 145,-4 0 1,0-5-347,0-4 1,4-4-453,1 0 164,6-8 1,-4-2 198,7-10 263,0-2 0,7-20 0,1-3 0</inkml:trace>
  <inkml:trace contextRef="#ctx0" brushRef="#br3">29502 13136 8055,'22'8'0,"4"5"14,-7-4 1,0 4 86,-5 1 0,-5 2 37,1 3 0,-7-2 53,2 7 0,-4-7-960,-1 2 480,7-3-451,-6-2 434,5-6 0,-10-8 27,-1-10 1,0-7 278,5-2 0,0-13 0,0 2 0</inkml:trace>
  <inkml:trace contextRef="#ctx0" brushRef="#br3">29716 12909 8055,'4'15'-281,"1"4"1,0 3 280,-5 7 0,4-1 0,1 1 0,0 4 458,-5 0 1,0 2-108,0-2 1,0-3-287,0 3 0,0 2 9,0-2 1,-5 0-8,0-4 1,-4-2-25,4-4 0,1-2-124,4-7 1,-2-6-428,-3-3 0,4-12 265,-4-7 1,5-8-326,5-11 1,-4-4 205,4-5 0,1-2 362,-1-4 0,1 4 0,-1-3 0,-3 2 0,2 3 0,3 1 0,-3 3 0,3 3 0,-3 7 0,-2 4 0,3 0 0,1 11 0,-1-1 0,1 10 0,-1-1 0,-2 3 0,7 2 676,-7 0 1,8 7-145,-6 2 1,4 5-313,-4 5 0,6 2-75,-2 2 0,-1 4-1,2-3 0,-2 8-130,1 1 1,4 1 48,-4 0 1,-3 2-251,-1 7 1,2-2 77,-3-3 1,1 7-356,-5-2 1,-2-2 113,-2-3 0,-3-8-18,-2-2 1,-4-2 111,4-12 1,-5 2 255,-5-11 0,3-1 0,-5-16 0,7-4 0</inkml:trace>
  <inkml:trace contextRef="#ctx0" brushRef="#br3">29659 13122 8055,'9'-8'17,"1"3"1,-6-1 162,6 1 0,-1 0-245,6 5 0,-6 2-70,0 3 83,-5 3 0,2 6-7,-6 0 0,0 0-247,0 0 0,0-4 161,0-1 1,-2-4 49,-2 5 62,2-7 1,-6 8-123,3-6 176,4-1-62,-5-4 40,6 0 1,0 2 20,0 3 1,1-4-9,4 4 31,-4 3 0,6 0 5,-7 6 1,0-5 144,0 1 1,0-1-106,0 6 0,-2 4 163,-3-1 1,4 1-110,-4-4 1,2 4 22,-2 0 0,4 0-104,-4-5 0,3 0-170,2 0 0,0-4-192,0-1-643,7-6 944,1-9 0,12-16 0,2-14 0</inkml:trace>
  <inkml:trace contextRef="#ctx0" brushRef="#br3">30242 12624 8055,'7'-8'366,"0"2"0,-12 8-139,0 2 0,-6 4-243,2 6 1,-4 5-10,-1 0 1,-5 5-239,0-5 1,-5 6 15,5-1 0,0-4 139,5-1 0,2-3 0,2-2 75,4 1-118,6-7 1,6-2 75,4-6 1,7 0-89,2 0 0,1-5 95,-1 0 1,-1-4-2,5 4 0,-4-6 70,5 2 1,-7 1-62,2-2 0,-3 2-80,-2-1 149,-6 3 157,-1 6 0,-7 1-167,0 4 1,-8 3 16,-6 6 1,-2 2-21,-8 3 0,0-2-4,-4 7 0,-2-7-3,-3 2 1,3 2 0,-3-2 0,9 0 16,5-5 1,3 0-26,2 0 323,6-6-248,2-2 1,14-6-41,6 0 0,0 0 1,5 0 1,-2-1 3,2-4 1,-3 2-72,3-6 0,-3 5 70,-2 0 0,-4 2-92,-1 2 17,-6 0 1,2 2-11,-10 2 1,-7 4 45,-7 6 0,-7 1-4,3-1 1,-9 0 11,-1 0 0,0 1-3,4-1 1,2 0 246,4 0 1,2 0-77,7 1 0,6-6 304,3 1-265,4-1 0,2 1-186,4-1 0,3-6-43,6 2 1,11-8-222,4-2 0,7-11 172,-3 2 1,7-8-137,-2 3 0,-3-6-43,-2 1 0,0-1 46,-5 1 1,2-1 227,-11 6 1,-1 0-36,-9 5 217,4-1-262,-12 1 165,6 6 1,-7 4 25,0 8 0,-2 4 127,-3 6 1,-3 1-40,-6-1 0,0 5-81,0 0 0,1 1-206,4-1 0,-4-3 104,4 3 0,1-3-274,-2-2 148,7 0 1,-3-4 32,6-1 0,1-6 5,4 2 1,3-8-9,6-2 1,0-6 66,1 2 1,-1-4-40,0-1 0,2-2-17,3-3 0,-3-2-27,3-2 0,-8 2-137,-2 7 0,-1-5 37,1 0-27,-2 0 1,-7 5 209,0 0 0,-7 6 0,0 2 0</inkml:trace>
  <inkml:trace contextRef="#ctx0" brushRef="#br3">30256 12852 8055,'-8'-2'-43,"3"-3"70,4 4 1,1 1 97,0 9 1,0 5-17,0 5 0,4 5 29,1 9 0,0 4 62,-5 5 1,0-2-81,0 2 0,0-2 1,0 7 0,0-3-84,0-1 1,0 0-44,0-1 0,-5 3-243,0 2 0,1-7-15,4 2 0,-5-13-214,0-1 1,-6-11-330,2-2 519,2-7 0,-4-21 74,6-6 0,-1-6 214,1-4 0,2-1 0,-6-3 0,6-2 0,-2-3 0,-1-1 0,1 6 0,-2 1-2,3 8 1,2 4-70,-3 6 455,4-1 0,-1 8-147,-2 2 0,2 10 40,-3 4 0,-3 5-127,-1 5 0,-4-1-173,-1 5 1,-2-4-53,-3 5 1,2-5 74,-7 5 0,0-7 0,-4 4 0</inkml:trace>
  <inkml:trace contextRef="#ctx0" brushRef="#br3">30185 13278 8045,'50'-14'393,"-1"6"183,-6 3 1,0 4-342,-1 1 1,7 0 9,3 0 1,4 1-209,0 4 0,1 1 144,0 4 0,-6 1-181,-4-6 0,4 12 0,-1-1 0</inkml:trace>
  <inkml:trace contextRef="#ctx0" brushRef="#br3">21199 16065 8012,'0'14'0,"0"6"56,0 4 1,2 3 179,2 1 1,3 1 2,2-1 1,4 5-125,-4 0 1,4-1 6,1-8 1,0 1 21,1-6 1,-6 5-43,1-5 0,-7-5 98,1-5-99,-2 1 1,-4 2-111,-2-2 1,-9-4-136,-6-6 0,-1 0-373,1 0 0,-3 0 71,-7 0 0,2-1-271,4-4 0,-4-3-5,3-6 722,-3-7 0,-1-7 0,-1-8 0</inkml:trace>
  <inkml:trace contextRef="#ctx0" brushRef="#br3">21043 16079 8012,'22'-8'-9,"3"-3"61,-6 6 1,5 0-32,-5 5 0,4 0 164,-4 0 1,5 5-159,-5 0 1,6 6 32,-1-2-60,-3-2 0,5 5 0,-4-4 0</inkml:trace>
  <inkml:trace contextRef="#ctx0" brushRef="#br3">21668 16477 8465,'0'14'804,"0"0"0,0 5-1083,0 0 1,0 6 278,0-1 0,0 3 0,0 1 0</inkml:trace>
  <inkml:trace contextRef="#ctx0" brushRef="#br3">22166 15937 7970,'9'-8'-894,"1"3"1,-5 3 617,4 2 293,1 0 0,4 8 37,0 7 1,-5-1 6,1 5 0,-7 1-167,2-1 1,-4 5 105,-1-5 0,0 1 0,0-1 0,-1-4 0,-4-1 0,-1 0 0,-4-5 0,-1-1 0,7 2 0,-6-5 0,5 4 0,-1-4 0,1 4 0,4 1 0,-4 4 0,5 0 0,5 0 0,-2-4 0,6-1 0,1 1 0,4 4 0,0-5 0,0 1 0,1-5 32,-1 4 0,-5-6 223,1 2-61,-7 3-86,10 0 1,-12 1 138,4 1 1,-5-1-317,-5 6 1,-3-1 160,-6 0 1,-6 5-457,-4 0 0,2 0 187,-2-5 0,7 0-73,-2 0 250,3-6 0,2-1 0,6-1 0,1 2 0</inkml:trace>
  <inkml:trace contextRef="#ctx0" brushRef="#br3">22507 16335 7970,'2'9'0,"2"1"0,0-1-699,5 5 0,-6 1 419,2-1 1,-3 2 279,-2 2 0,0-6 0,0 2 0,0-3 0,0-3 0,0-8 0,0-8 0</inkml:trace>
  <inkml:trace contextRef="#ctx0" brushRef="#br3">22791 16036 7970,'19'0'-280,"0"0"1,0 2-350,-4 2 0,-1 4 619,0 7 0,-1-1 58,-4 0 1,-3 0-96,-6 0 1,0 5 87,0 0 0,-1 7 144,-4-3 0,-3-2-35,-6-2 0,5 0 297,-1-5-224,7 3 36,-3-9-335,12 0 0,7-2 106,5-6 0,6-1-164,-5-4 1,6 2 66,-1-7 1,-2 3-436,2-3 0,-7-3 92,2 4 410,-3 3 0,-2-13 0,0 3 0</inkml:trace>
  <inkml:trace contextRef="#ctx0" brushRef="#br3">20517 15922 7971,'-22'-6'0,"7"-2"0,15 0-1118,10 4 768,9 2 0,3 2 350,6 0 0,7-2 0,3-2 0,3 2 0,2-3 0,-5 2 0,0-2 0,-7 4 0,2-4 0,-3 4 0,-1 1 0</inkml:trace>
  <inkml:trace contextRef="#ctx0" brushRef="#br3">20574 16150 7971,'-7'28'-280,"-2"1"1,2 7-351,3 7 1,-3 10 1013,3 9 1,-3 6-319,3-2 0,-3 2 11,-2-1 0,-2-4 92,6-6 0,0-2-115,5-3 1,0-5 167,0-9 0,2-5-294,3-9 1,7-5 146,7-9 0,8-7-73,1-13 1,9-12-297,10-16 1,16-9 293,-25 21 0,0 0 0,0 1 0,0 1 0,1-1 0,-1 1 0</inkml:trace>
  <inkml:trace contextRef="#ctx0" brushRef="#br3">23062 15866 7971,'8'-15'0,"-1"6"-769,-2-1 0,-2 7 769,7-2 0,-1 4 0,5 1 0,1 0 0,-3 1 0,-2 4 0,2-3 0,-4 4 0,7 0 0,-3-2 0,-2 5 0,-2 1-149,-4 4 0,-2 0 365,3 0 1,1 2-6,-1 3 0,1 3-81,-1 6 1,-4 7 156,4 3 0,-2 3 39,2 2 1,3 3-131,6 6 0,-4 0 2,-1 10 0,-4-9-113,4-1 0,-6-7-130,2-3 0,-3-5 209,-2-9 0,0-6 9,0-3 0,-2-5 12,-3-4 1,-2-4 17,-8-6 0,-4 0-284,0 0 1,-4 0 138,4 0 1,-5 0-709,5 0 1,0-6 339,5-4 1,1-4 309,4-5 0,-4-3 0,5-6 0</inkml:trace>
  <inkml:trace contextRef="#ctx0" brushRef="#br3">23886 16164 7248,'10'0'298,"-1"0"0,-4 0 451,4 0-757,1 6-204,4-4-229,0 4 328,-6 1 99,-1-6 1,-9 6-240,-3-7 199,-3 0 0,-6 0-9,0 0 1,4 0 10,1 0 1,4-5-27,-4 0 149,6 0 107,-4 5 1,9 0-144,3 0 1,1-1-9,3-4 1,4 3 204,-4-2 1,4 2-120,1 2 1,-4 0 246,-1 0-234,-6 0-527,10 0-87,-11 6 158,4-4 0,-8 9 330,-2-6 0,-4 0 0,-6-5 0</inkml:trace>
  <inkml:trace contextRef="#ctx0" brushRef="#br3">23744 15880 8028,'-14'6'-160,"0"4"0,4 2-157,1 2 1,-1 2 249,-4 3 0,0 3 126,0 7 0,4-1-14,1 1 1,4-1 38,-5 0 0,7 6 228,-2-1 0,4 6-79,1-1 1,1 8 24,4 1 1,3 1-110,6-6 0,7-5 31,3-4 0,4-9-212,5-5 0,5-10 116,9-4 0,4-12-105,6-7 0,0-6 90,0-9 1,-8-5-92,-7-4 1,-1-8-58,-7-2 1,-8-1 115,-7 2 0,-4 8-49,-6-4 0,-3 3 8,-6-2 1,-1 4-52,-4 0 0,-9 5 93,-10-5 1,-7 6-140,-3-1 0,-10 3 66,1 2 0,-7 6-81,3 3 1,-4 9 20,8 5 1,4 5-147,10 5 1,3 5-133,2 9 0,10 3 373,9 6 0,-3 1 0,0-1 0</inkml:trace>
  <inkml:trace contextRef="#ctx0" brushRef="#br3">24782 15809 7994,'-8'-8'-819,"2"-5"0,10 10 670,1-7 1,11 7 408,-2-1 0,5-3-260,0 3-293,-3-8 0,9 6 293,-6-3 0,0-2 0,-5 6 0,1-6 0,-1 3 0</inkml:trace>
  <inkml:trace contextRef="#ctx0" brushRef="#br3">24810 15866 7994,'-4'14'0,"-1"0"0,0 0 94,5 0 1,0 2 145,0 3 0,0 5 105,0 9 0,2-1-105,3 6 0,-4-5-118,4 5 0,-4 0 128,-1 4 0,-4 1 13,-1-1 1,-5-4 10,6 0 1,-1-11-52,5 2 1,0-10-215,0-1 0,2-8 62,2-5 0,6-4-626,9-1 1,-2-8 341,7-6 1,1-6-1638,8-9 1850,4 1 0,5-7 0,1-1 0</inkml:trace>
  <inkml:trace contextRef="#ctx0" brushRef="#br3">25436 15624 7972,'-2'-8'-130,"-2"3"0,2 12 362,-3 7 1,2 13 318,-2 11 0,2 4-86,-6 6 0,4 2-113,-4 7 0,1 3-238,-2-3 0,-2 3 64,2-8 0,2-1-203,-1 1 0,6-8-261,-2-1 1,3-7-1143,2-8 867,0-6 1,7-3 560,2-9 0,4-16 0,1-10 0</inkml:trace>
  <inkml:trace contextRef="#ctx0" brushRef="#br3">25607 16178 8057,'6'-14'100,"-5"6"0,7-3 615,-3 6-320,-3 1-198,10 4-183,-10 0 278,4 0-205,-6 6 1,0-3 199,0 7-1188,-6-7 901,-2 9 0,-6-10 0,0 4 0</inkml:trace>
  <inkml:trace contextRef="#ctx0" brushRef="#br3">26104 15624 8004,'10'0'0,"-1"0"-262,1 6 120,4 2 0,2 13 445,3 2 1,-8 1-79,3 4 1,-5-4-235,1 5 1,-4-1 78,-6-4 0,0 1 0,0-1 0,-1 1 46,-4-6 1,2 5-6,-7-5 0,1-1-63,-5-3 0,-1-1 45,1 0 1,0 0-32,0 1 0,1-6 0,4 1 1,-3-6 222,8 6-210,-1-7-49,5 3 1,2-6-21,2 0 0,11-1-155,8-4 1,4-1-486,2-4 0,1-3 263,3 4 1,-3 1 370,3-1 0,-3-1 0,-2-4 0</inkml:trace>
  <inkml:trace contextRef="#ctx0" brushRef="#br3">26545 16036 6207,'0'-8'1185,"0"2"-1020,0 6 0,0 6 20,0 4 1,0 2-124,0 3 0,-6 0-140,-4 4 0,-1-1 78,2 5 0,-10-5 0,3 2 0</inkml:trace>
  <inkml:trace contextRef="#ctx0" brushRef="#br3">26929 15411 8019,'8'0'-214,"-2"0"1,0 1-211,4 4 0,2 1 1351,3 4 0,-1 2-400,0-2 0,-1 7-519,-4 2 0,-2 0-90,-7-5 1,-2 7-166,-3 3 0,-3-2 164,-6 1 0,-5-1 36,0 2 1,-4-2 31,4-3 0,1-3-74,9 3 108,-4-3 0,12-2-106,-4 0 242,3-6 1,9 3-35,2-6 0,5 4 85,5-4 1,-3 5-106,3-6 0,3 3 16,2-3 0,-2 3 76,2 2 1,-7 4-102,2-4 1,-10-1-53,-4 2 1,-3-1 68,-2 5 1,-8 1-425,-6-1 0,-13 5-150,-11 0 0,-3 4-362,-2-4 0,-4 5 827,-1-5 0,1 0 0,4-5 0</inkml:trace>
  <inkml:trace contextRef="#ctx0" brushRef="#br3">25663 16150 8473,'13'14'293,"-3"0"0,-4 2-424,-6 3 0,0-2-38,0 7 0,0-5-45,0 5 0,-6-2 157,-4 2 57,-3-4 0,-1 1 0,0 1 0</inkml:trace>
  <inkml:trace contextRef="#ctx0" brushRef="#br3">27441 15311 7979,'8'-14'-1532,"-2"6"1209,-6 2 721,0 6-267,0 6 0,0-3-113,0 7 81,0-7 1,1 8-13,4-6 0,-2 6 172,7-2 0,-1 4-71,6 1 1,-1 5 129,0 0 0,0 6-60,0-1 0,-4 9 72,-1 5 0,-1-2-151,2 2 1,1 5 14,-6 4 0,-1 5-111,-4-4 1,0-2 20,0-9 0,-6 3-119,-4-7 0,-1-4 118,2-6 0,-8-5-131,2 1 0,-8-4 37,-1 0 0,-3-6 85,-1 1 0,-1-1-136,1 5 1,-1-6 63,1-3 0,1 1-1181,3-1 861,4 0 0,12-12 298,3-2 0,4-4 0,1-1 0</inkml:trace>
  <inkml:trace contextRef="#ctx0" brushRef="#br3">27995 15666 7974,'21'0'115,"-5"-1"-58,2-4 1,0 2-515,1-6 239,3 5 0,6-4 116,1 4 1,-2 2 172,-4-3 1,-2 4-1156,-7 1 1084,-6 0 0,-8 6 0,-8 2 0</inkml:trace>
  <inkml:trace contextRef="#ctx0" brushRef="#br3">27853 15922 7974,'9'8'130,"1"-3"0,-5-3 254,4-2 0,7 0-302,8 0 1,9 0-354,5 0 271,15 0 0,6-7 0,12-1 0</inkml:trace>
  <inkml:trace contextRef="#ctx0" brushRef="#br3">28806 15382 7973,'15'-20'125,"4"5"1,3 1-84,7 5 0,6 2 260,3 3-271,3-4 0,1 6-104,1-3 1,0 4-193,-1 1 1,-5-2-897,-4-2 448,-3 2 713,-14-4 0,-4 6 0,-24 12 0,-4 4 0</inkml:trace>
  <inkml:trace contextRef="#ctx0" brushRef="#br3">29033 15382 8021,'0'10'505,"0"-1"1,2 7-221,2 8 0,-2 2 36,3 3 0,-4 6 110,-1 3 0,-4 3-200,-1 1 1,-6 1 20,1 0 0,2-2-145,-1-3 0,6-5-56,-2-10-169,3 4 1,4-13-177,3 1 0,7-7-398,7-8 0,8-8 83,2-7 1,-1-2 608,5-11 0,10-4 0,1-11 0</inkml:trace>
  <inkml:trace contextRef="#ctx0" brushRef="#br3">29687 15183 7939,'-8'2'-189,"3"2"0,2 0 126,-1 5 0,2 1 209,-3 4 0,4 2 59,1 3 0,1 1 199,4 4 0,-2 3-186,7-4 0,-1 3-42,5-3 0,-1 3-19,-4-7 1,4 4-20,-3-4 1,-3 0-11,3-5 0,-7 1 237,2-1-198,-4 0 0,-2 0-107,-4 0 0,-3-1-133,-6-3 1,-2 2-115,-3-2 1,2-4-333,-7-1 0,0 1-21,-4-1 1,-5-1 246,0-4 0,-1-1 293,6-4 0,-7-9 0,-1-8 0</inkml:trace>
  <inkml:trace contextRef="#ctx0" brushRef="#br3">29545 15268 7939,'36'-7'0,"-1"-1"-317,-7 3 1,1 3 192,-1-2 1,-4 4 290,0 4 0,-1-1-246,6 7 0,4-2 79,0 1 0,-6 10 0,-6-3 0</inkml:trace>
  <inkml:trace contextRef="#ctx0" brushRef="#br3">30114 15681 7960,'8'14'-310,"3"0"-141,-7 0 0,7 2 358,-1 3 1,2 3 92,3 7 0,-1 5 0,0 3 0</inkml:trace>
  <inkml:trace contextRef="#ctx0" brushRef="#br3">30952 14970 7988,'0'-14'-46,"0"-1"0,0 6 239,0 0-196,0 5 0,-1-2 69,-4 6 1,2 2 147,-6 2 0,-1 6 31,-4 9 1,-5-2-27,0 7 1,-6 4 49,1 5 1,-3 9 37,-1 0 0,4 2-132,0 9 0,2-3-121,-2 2 0,2 2 42,3-7 1,5 2 87,0-1 1,1-10-338,9-1 0,-6-7 59,5-6 0,1-3-79,4-7 1,6-6 181,3-3 0,6-10 183,4-5 1,-2-4-296,7-5 1,-2-3 202,1-6 0,3 4-199,-7 0 0,-5 2 98,-5-2 0,-5-1-356,0 6 0,-2 0-61,-2 5 1,-2 6-866,-2 3 835,-4-3 1,-7 8-166,1 0 1,6 2 612,4 8 0,2 5 0,2 7 0</inkml:trace>
  <inkml:trace contextRef="#ctx0" brushRef="#br3">30981 15567 7988,'8'0'1146,"-2"0"-1106,-6 0 0,0 6-305,0 4 0,0-2-406,0 1 0,2-6 118,2 2 553,-2-3 0,11 4 0,-5 2 0</inkml:trace>
  <inkml:trace contextRef="#ctx0" brushRef="#br3">31678 15027 8971,'-10'6'-139,"1"4"1,4 4 309,-5 5 1,1 1-53,-5 4 1,-1 3 58,1-4 1,-5 4-19,0 2 1,-1-1 97,1 1 1,3-1-198,-3 1 0,3 2 3,2-2 0,1 2-53,4-7 1,3-2-515,6 2 251,0-7 0,1 2 109,4-10 1,3-2 158,6-7 0,2-2-44,3-3 0,-3-2-2,3-8 1,1 1 56,-1 0 1,0-5 206,-5 0 1,-6 0 123,-3 5-243,3 0 0,-8-1-273,0 1 1,-2 5 88,-7-1 0,-5 5-482,-5-4 0,0 4 134,4-4 0,1 4-24,0-4 0,4 4-35,1-5 476,6 7 0,-3-9 0,6 4 0</inkml:trace>
  <inkml:trace contextRef="#ctx0" brushRef="#br3">31777 14927 7972,'14'0'-252,"1"0"133,-1 0 0,0 2 457,0 3 1,0-2-104,1 6 0,4-4-206,0 4 1,4-5 204,-4 0 0,5-2-117,-5-2 1,5 1-156,-6 4 0,1-3 111,-4 3 0,-1 1-153,0-1 1,-6 6 90,-3-2 0,1 5-51,-1 5 1,0 3 13,-5 7 1,-2 1-6,-3 3 1,2-1 86,-6 6 0,4-2 127,-5 2 1,7 1 108,-2-6 0,-1 5-61,1-4 1,1-1-14,4-5 0,0-1-62,0-3 1,0 3 3,0-4 0,0-1-101,0 2 1,-7 0-209,-2 4 1,-12-1 12,-7-3 0,-10 3-249,-14-4 1,-11-1-1504,-13 2 1597,0 0 0,37-10 0,1 0 0,-2 0 0,1 1 0</inkml:trace>
  <inkml:trace contextRef="#ctx0" brushRef="#br0">27896 11203 8143,'6'-8'-655,"-4"1"1,4 6 1065,-6-4-382,0 3-14,0-4-87,0 6-111,0 0 0,6 0 0,2 0 1</inkml:trace>
  <inkml:trace contextRef="#ctx0" brushRef="#br0">27583 11530 7922,'-2'15'-453,"-2"4"0,-4-1 225,-7 5 0,1 1 180,0 4 0,-5 1-13,0-1 1,-5-4 60,5 0 0,-6-7 0,3 4 0</inkml:trace>
  <inkml:trace contextRef="#ctx0" brushRef="#br0">27299 11800 7922,'0'-7'-586,"0"7"0,0 7 765,0 7 0,0 0-28,0 0 0,-2 7 123,-3 3 0,2 1-80,-6-2 0,1 4 22,-2-3 0,-2 3 7,2 1 0,-3-1 8,-1-3 1,6-4 196,4-5-182,2-1 1,4-6-377,2-4 0,6-8 116,9-6 0,4-9-1598,11-4 1612,-4-4 0,11-8 0,-5-1 0</inkml:trace>
  <inkml:trace contextRef="#ctx0" brushRef="#br0">24782 12638 8025,'0'15'0,"2"5"-387,2 4 261,-2 3 0,4 1 279,-6 1 1,0 4 333,0 0 0,0 3-226,0-7 1,-1 5-70,-4-10 0,3 5 5,-2-10 1,0-1 5,0-3 1,2-6-156,-3 1 45,4-7 0,1 2-36,0-10 0,0-3-30,0-6 1,1-8-219,4-7 0,-2-4-73,7-5 1,-1-3 126,5 3 1,1-1-22,-1 1 0,0 3 66,0 6 0,-4 7-396,-1 3 1,1 5 3,4 5 484,-6-4 0,4 11 0,-4-4 0</inkml:trace>
  <inkml:trace contextRef="#ctx0" brushRef="#br0">25038 12709 7705,'-8'0'964,"2"0"-747,6 0 835,0 0-1027,0 7-72,0-6 80,0 6-52,0-7 231,0 0-206,0 6 1,0-3 28,0 7-14,0-1 1,0 5-135,0 1 1,0-6 133,0 1 1,-2-1-367,-3 5 1,4 0 22,-4 1 1,-1 4 71,1 0 0,-5 6-13,6-1 0,-6 1-119,6-2 1,-1 0-349,5-4 730,0-4 0,0 0 0,0-9 0</inkml:trace>
  <inkml:trace contextRef="#ctx0" brushRef="#br0">25450 12496 8030,'0'-8'704,"0"4"-600,0 8 1,0 4 483,0 6-295,0 7 1,0 3-66,0 9 1,0-3-1,0 3 0,0 3-199,0 2 1,0-3 32,0-2 0,0-3-11,0-1 0,0-7-15,0-3 0,0-8 185,0-2-253,0-6 41,0 4 1,0-9 0,0-3 1,0-4 35,0-10 1,0 2-44,0-7 0,2 0 118,3-4 1,1-5-299,3-1 1,4 3 78,-4 7 1,9-1-238,1 6 0,0 0-104,-5 5 0,5 1-173,0 4 0,5-2-423,-5 6-295,-1 0 1330,-3 5 0,-7 6 0,-2 2 0,-6 7 0</inkml:trace>
  <inkml:trace contextRef="#ctx0" brushRef="#br0">25663 12667 7798,'8'14'-163,"3"0"337,-6 0 1,1-4 321,-1-1 0,-3 1-96,3 4 0,-4 0-284,-1 1 1,0-1 30,0 0 1,-1 0 34,-4 0 1,2-4-26,-7-1 0,2 1-158,-1 4 1,2-4 99,7-1 141,0 1-281,0 4 1,7-6 82,2-4 0,9-2-775,1-2 1,6 0 22,-1 0 1,1-6-912,-1-4 1621,2-2 0,-3-9 0,5-1 0</inkml:trace>
  <inkml:trace contextRef="#ctx0" brushRef="#br0">25990 12695 8026,'0'8'800,"0"5"-1193,7-12 1,1 6 59,6-7 333,0 0 0,0-7 0,1-1 0</inkml:trace>
  <inkml:trace contextRef="#ctx0" brushRef="#br0">26246 12695 8026,'15'7'0,"-1"-6"547,0 4 1,-3-5-103,3-5 1,-3-1-308,8-4 0,3-2 48,2 2 1,3-2-862,1-3 0,1 6 214,-1-1 0,-4 6-411,0-6 872,-7 7 0,10-10 0,-5 6 0</inkml:trace>
  <inkml:trace contextRef="#ctx0" brushRef="#br0">26602 12653 6642,'6'-8'-741,"-3"1"741,7 7 0,-1 0 0,5 0 0</inkml:trace>
  <inkml:trace contextRef="#ctx0" brushRef="#br0">26858 12425 8038,'0'-8'-875,"0"2"1043,0 6 0,0 2-67,0 2 1,0 10 189,0 10 1,0-2-12,0 2 1,1 1 8,4 8 0,-3-3-173,2 4 1,-2 2 2,-2 2 1,0-3 3,0-2 0,0-5 33,0-4 1,0-4 85,0-5 65,0-7 46,0-2 1,0-8-156,0-2 0,0-6-238,0-9 1,6-5-10,4-9 0,4-3-173,5-7 1,3 2 32,6 3 1,3-3 67,2 3 1,-3 4-181,3 0 0,-3 9 20,-2 1 1,-4 9-348,0 0 1,-12 8-13,3 7 640,-11 0 0,9 6 0,-5 2 0</inkml:trace>
  <inkml:trace contextRef="#ctx0" brushRef="#br0">27299 12610 7909,'-8'0'501,"1"0"-341,7 0-24,0 0-178,-6 6 0,3 4 100,-7 9 0,6-2-108,-6 7 1,2-1 117,-1 6 0,-2-5-95,6-1 0,0-1 71,5 2 1,0-3 7,0-7 0,0 0 34,0 0-31,7-6 1,0-1 0,8-7 1,-1-7-33,0-2 0,0-10-85,1-5 0,2-1 30,-3 1 1,3-3-133,-7 4 0,1 0 58,-2 0 0,-1 5 83,-3-1 1,-3 4-171,2 0 1,-4 6 83,-4-1 1,-6 7-208,-9-1 1,2 2 115,-7 2 0,5 6 147,-4 4 1,5 4 34,-1 5 1,5-3 142,5 3 0,2-4-46,7 0 0,0-1-170,0 0 85,7 0 1,0-6 50,8-3 0,-1-3 160,0-2-206,0 0 0,1-7 0,-1-1 0</inkml:trace>
  <inkml:trace contextRef="#ctx0" brushRef="#br0">24611 13150 8058,'-8'2'-242,"4"3"0,4 2 246,4 8 1,4 5 88,7 4 0,-1-2 164,0 2 0,2-7-167,3 2 1,-3 0-14,3-5 0,-4 2-129,0-11 1,0 4 73,4-4 1,-3 0 154,3-5 0,-3 0-113,-2 0 1,2-5 98,3 0 1,5 0-102,9 5 0,5-1-2,9-4 1,8 4-15,7-4 0,3-2-142,-8 3 1,3-6-21,-8 6 0,-3-6 26,-2 5 0,2-4-110,-2 4 0,6-4 29,-6 4 0,5-6 126,-5 1 0,1-2 9,-5-3 1,-7 3-6,-3 2 0,-5-1 147,-4 7 0,-3-1-69,-7 5 211,0 0-41,-6 0 0,3 1 5,-6 4 0,0-2-21,-5 7 1,0-5-87,0 4 0,0-4 73,0 4 19,0-6-173,0 4 1,0-6 139,0 4-123,0-3 0,1 5 26,4-2 0,-2-2-122,7 7 0,-6-5 35,6 4 1,-6-1 24,6 1 0,-7 4-25,2-3 1,1-3-223,-1 3-22,6-7 244,-9 3 0,5-6 33,-2 0 1,-3-1-43,3-4 1,1-3 17,-1-6 1,6 0-48,-2 0 1,4-5 1,1 0 1,2-5 40,3 5 0,-2 0-9,7 5 0,-1 1 124,6 4 0,-1-4-75,1 4 0,-1 2 1,1 3 1,-6 0-31,1 0 0,-2 2 61,2-3 0,3 4 17,-4 1 0,0 0 100,0 0 0,-1 4-119,2 1 1,4 0 1,1-5 1,-1 0 171,6 0 0,5 0-101,-1 0 0,6 0-32,-6 0 1,2 0 4,-3 0 1,3 0 42,-7 0 0,-1 5-76,-9-1 1,3 1-181,-7-5 140,0 0 1,-5-1-133,0-4 1,-6 2-480,-3-7 205,-4 1 0,-1-5 172,0-1 1,-1 1 205,-4 0 0,-9 0 0,-8-1 0</inkml:trace>
  <inkml:trace contextRef="#ctx0" brushRef="#br0">26289 13435 8128,'-14'0'19,"4"1"-237,1 4 0,-1 4 72,-4 10 1,0-1 676,0 5 1,0 3-193,-1 7 1,3-3-169,2 3 0,-2-1 71,2 1 0,4-2 216,1 7 0,3-6-236,2 1 0,7-3-48,2-2 1,5-2-128,5-7 1,4-2 117,5-12 0,7-2-225,3-8 0,3-9 61,1-10 0,1-7 108,0-2 1,-2-5-238,-3 4 1,-5-3-308,-9 3 1,-6-4 136,-8 5 1,-2-3-57,-3 8 1,-5-9 121,0 9 1,-7-4 108,-7 4 0,-6 6-200,-4 3 0,-3 9 40,-1 5 0,-7 4 440,-3 1 0,2 13 110,-2 5 1,6 8 135,-1 2 1,4 1-150,6-1 1,4 0 49,9 1 1,4-2 9,6-4 1,6-2 44,4-7 0,13-4-579,6-1 0,15-6 142,4 2 1,0-11-1559,5-8 1502,-1-1 0,-2-12 1,-1 5-1</inkml:trace>
  <inkml:trace contextRef="#ctx0" brushRef="#br0">29488 10989 8269,'-8'-8'-1102,"2"2"979,6 6 0,5 2 128,-1 2 1,9 4 205,1 7 1,2 3-103,8 1 1,-5 0-297,4-4 0,-1-6 2,2 1 1,1-6-352,-6 6 536,7-7 0,-11 10 0,6-6 0</inkml:trace>
  <inkml:trace contextRef="#ctx0" brushRef="#br0">29829 11018 8269,'8'0'0,"3"6"-204,-6 4 1,0 2-248,-5 2 1,0 2 559,0 3 1,-5-3-38,0 3 1,-6 1-5,2-1 0,-9 7-198,-1-3 0,0-2-283,5-2 0,0-5 413,0-4 0,0 2 0,-1-4 0</inkml:trace>
  <inkml:trace contextRef="#ctx0" brushRef="#br0">29730 11856 8283,'0'-7'-759,"0"0"0,0 9 1023,0 3 0,1 2 23,4 8 1,-2-1-159,7 0 0,-6 0 90,6 1 0,-5-1-132,4 0 1,-4-1 25,4-4 1,-4 2-10,5-6 0,-6 4 61,6-4 0,-5 0-175,4-5 1,-4 0 118,4 0 1,1 0-71,4 0 0,0 0 48,0 0 0,1 0-12,-1 0 0,2 0-42,3 0 1,-4 0-4,4 0 0,-3 1-4,-2 4 0,1 2-18,-1 2 1,6 2-4,4-6 1,1 1-9,-1-1 0,4-4-15,1 4 0,1-3 43,8-2 1,0-2 9,4-3 1,9-1 36,6-3 1,12-4-103,-29 8 1,1 1-1,36-4 128,-1-2 1,-3 7 2,-2-2 0,1-1-60,4 1 0,3-4-9,-36 6 1,0 1 0,36-8-114,-4 6 1,-8-6 144,-6 6 1,-2-6-87,-2 5 0,0-4-84,-1 4 0,-3-6 81,-1 2 1,-6 1 80,1-2 0,-4 5 86,-6-4 1,-2-1 22,-6-4 0,-7 0-117,-3 0 1,1 0 142,-1-1 1,0-5-131,-5-4 1,1-3-186,-1-1 0,5-2-487,0-3 1,6-2 610,-1-3 0,3-3 0,1 5 0</inkml:trace>
  <inkml:trace contextRef="#ctx0" brushRef="#br0">30313 12354 8043,'0'-14'-606,"0"0"0,0-1 565,0 1 1,0 0 98,0 0 1,0-5 122,0 0 0,0-5-141,0 5 1,0 0 59,0 5 133,0 0-112,-7 0 1,-1 6-40,-6 3 1,0 11-14,0 9 0,-2 0 35,-3 9 0,8 0-89,-3 4 0,7-4-10,-2 0 1,6-7-64,-2 2 1,5-5-451,5-4 335,3-4 1,6-6 16,0 0 0,0-6 59,1-4 1,4-7 7,-1-2 1,0 0 32,-9 5 91,4-1 181,-5 7 0,1 5-102,1 13 0,-7 2 128,2 17 1,-4-4-93,-1 8 0,0 4-14,0 1 0,-1-2 48,-4 2 0,2-7-65,-7 3 0,6-9-121,-6-2 0,7-5 63,-2 1 1,-3-10 81,-1-4-236,-4-3 1,-1-4-219,0-3 0,0-3 113,-1-6 0,1 0-54,0 0 0,0-5-633,-1 0 885,8 0 0,-6-2 0,5-1 0</inkml:trace>
  <inkml:trace contextRef="#ctx0" brushRef="#br0">30497 12439 6898,'0'15'-867,"0"-1"1051,0 0 1,-4 0-61,-1 0 0,-1 1-184,1-1 1,3 0-188,-2 0 247,2-6 0,2 5 0,0-5 0</inkml:trace>
  <inkml:trace contextRef="#ctx0" brushRef="#br0">30938 12269 7998,'0'-14'-292,"0"-1"1,-1 6 106,-4-1 1,3 1 169,-2-5 0,0 4 146,0 1 92,2 6 1,-6-4-205,3 7 1,4 2 2,-4 3 1,-1 2 293,1 8-278,-6 5 0,5-2 90,-4 5 0,-1-1 11,6 2 1,-1 1-95,1-6 1,4 0-108,-4-5 1,5-4-298,5-1 251,3-5 0,6 0 10,0-8 1,0-9 19,1-6 1,-1-6-116,0 1 0,2-3 46,3-1 1,-8 4-130,3 0 395,-3 7 0,-1-2-129,-1 10 202,-6 2 1,4 14-73,-7 2 0,0 10 37,0 5 1,0 4-42,0 5 0,-2-1 125,-3 6 1,4-5 6,-4 5 0,-1-7-44,1 3 0,-5-6-395,6-4 0,-6 1 109,5-6 0,-4 0 45,4-5 1,-6-4 70,2-1 0,1-6-392,-2 2 22,1-3 0,-4-9-558,4-2 894,-4-4 0,11-1 0,-4 0 0</inkml:trace>
  <inkml:trace contextRef="#ctx0" brushRef="#br0">31080 12411 7998,'16'0'-182,"3"0"1,-3 0 120,3 0 1,-3 5 226,-2-1 0,-6 3-86,-3-3 302,2-2-354,-5 11 0,4-10-93,-6 6 1,-1-6 69,-4 2-31,3-3 2,-4-2 53,6 0 1,6-2-296,4-3 1,4-2 63,5-8 1,-1 6 201,5-1 0,-5 1 0,2-5 0</inkml:trace>
  <inkml:trace contextRef="#ctx0" brushRef="#br0">31564 12425 7998,'9'0'-141,"1"0"1,-1-5-247,5 1 1,1-6 127,-1 5 259,6-6 0,3 4 0,5-8 0</inkml:trace>
  <inkml:trace contextRef="#ctx0" brushRef="#br0">32076 12397 10365,'14'0'0,"0"0"0</inkml:trace>
  <inkml:trace contextRef="#ctx0" brushRef="#br0">29943 11729 5811,'8'0'266,"5"-7"1,-6 6-231,8-4 0,-6 3 319,1 2-240,-1 0 0,5 0-44,1 0 1,0 0 5,4 0 0,-1 0 31,5 0 1,-4 0-3,5 0 1,0 0-5,4 0 0,1-6-3,-1-3 0,0-4-41,1-1 0,-1-1-460,1 1 1,-2 0 180,-4 0 1,4 0 191,-3-1 1,-4 1 65,-1 0 1,2 1 11,-2 4 0,0-2-50,-5 6 0,0-4 6,0 4 0,-4-5-3,-1 6 0,-4-6 43,5 5-101,-7-6 147,9 3-8,-10 1-41,11-6-14,-12 11 0,10-6-17,-6 4 0,1 2 25,-1-3-48,-3 4 1,6 1 52,-4 0 62,-2 0 1,6 6-5,-3 4 1,-2-1 8,6 5 1,-4-3-77,4 8 0,-4-3 11,5-2 0,-3 1-14,3-1 0,3-5 6,-4 1 1,4-7-121,1 2 0,5-4 124,0-1 1,0 0-116,-5 0 0,5-1 88,0-4 1,6 3-42,-1-2 0,3-3 61,1 2 0,7 1 5,3 4 1,3 0-32,2 0 0,-1 0 5,1 0 0,0 0-30,-1 0 0,1 0 31,0 0 1,-1-2 144,1-3 0,1-2-85,3-8 0,10 0 110,10-4 0,7 3-298,2-3 1,-7-2 199,-7 2 1,-4 0-66,-1 5 0,-6 0 1,-4 0 1,-9 6-99,-5 3 1,-9 7 130,-5 7 0,-11 4-227,-8 15 0,-14 12 174,-15 17 0,7-1 0,-5 8 0</inkml:trace>
  <inkml:trace contextRef="#ctx0" brushRef="#br1">16934 14259 8211,'-8'0'-910,"-3"-2"491,6-2 1439,0 2-349,5-4-291,0 6 1088,0 0-1146,0-6 113,0 4-227,0-4 144,0 6-538,0 0 103,-6 0 91,4 0-12,-4 0 81,0 0-61,4 0 0,-6 0-11,4 0 43,2 0 100,-4 0-105,6 0 777,0 0-786,-7 0 1,4 0-110,-6 0-62,6 0 1,-5 0 67,3 0 47,3 0-16,-10 0 0,9 0 22,-7 0 0,5 0-99,-4 0 0,4 6 55,-4 3 1,4-1-6,-5 2 1,1 1-38,-5 8 0,-2-2 50,-3 7 1,3 0 63,-3 4 0,5 7-67,5 3 0,-3 9 163,8 5 0,-1-3-86,5-1 1,2-6 28,2-4 0,6-5-41,9-9 0,3-5 27,6-10 0,2-4-485,3-10 1,2-2 188,3-8 0,-5-5-449,-9-4 0,1-3 260,-6-1 0,-5-1-226,-4 1 0,-7 4 336,2 1 0,-5 7 338,-5 2 0,-9-7 0,-8 5 0</inkml:trace>
  <inkml:trace contextRef="#ctx0" brushRef="#br1">16792 14586 8211,'-7'8'-90,"6"5"1,1-12 133,9 4 0,5-4 413,5-1 1,3-4-194,7-1 0,-1-6-432,1 1 0,-1-1-376,1 2 1,-1-4 297,1 4 1,-6 2-710,1 3 955,-13 2 0,8 9 0,-11 0 0</inkml:trace>
  <inkml:trace contextRef="#ctx0" brushRef="#br1">15882 15226 8225,'-15'0'161,"8"-7"272,0 6 0,20-4-154,6 10 1,14-4-71,10 4 1,7-3-45,12-2 0,3-2 167,6-3 0,3-4-484,-34 0 1,0-1 0,5-3 0,1-1 214,7-2 0,3-1 1,-1-2-1,0-1-135,2 1 1,0 0 0,-1-1-1,0 0 66,-6 1 1,0 0 0,-1 0 0,1 0-109,3 4 1,-2 2 0,-9 0 0,-3 2-49,27 2 1,-14 2-517,-14 7 1,-9 0 273,-10 0 0,-10 8-927,-4 6 1331,-4 1 0,-7 12 0,-2-5 0</inkml:trace>
  <inkml:trace contextRef="#ctx0" brushRef="#br1">16749 15453 8219,'-8'0'0,"2"-1"206,6-4 145,0 3 1,1-4-71,4 6 1,9 0 220,10 0 0,3 0-320,1 0-141,1-6 0,-1 3-45,1-7 0,4 1 133,0-6 0,-2 1-723,-7 0 1,1 6 329,-6 3 0,-4-1-1255,-6 1 1098,-6 1 1,0 5 420,-12 4 0,-7 9 0,-12 8 0</inkml:trace>
  <inkml:trace contextRef="#ctx0" brushRef="#br1">16721 15510 7982,'-8'0'-721,"1"6"715,7 4 0,5 3 602,0 1 1,4 6-197,-4 4 1,4 4-70,-4 6 0,0 2-100,-5 7 0,0 1 142,0 3 1,0-3-95,0 4 0,-5-10 164,0-5 0,1-3-135,4-2 0,-2-10 196,-3-4 199,4-9-455,-5 1 1,6-14-679,0-6 1,0-7 328,0-7 1,-5-7-889,0-3 0,-1-1 322,1 1 0,2-2-27,-7 7 0,1 0 61,-5 5 1,4 1-154,1 3 1,1 3 785,-2 7 0,-1 0 0,7 0 0,-8 0 0,5-1 0</inkml:trace>
  <inkml:trace contextRef="#ctx0" brushRef="#br1">16834 15567 8219,'27'5'0,"-3"-1"0,-4 6 0,-5-5 0,2 6 380,-3-2 1,4 9-44,-9 1 1,-1 6-88,1-1 0,-5 4 50,0 5 1,-2-1 134,-2 6 0,0-7-121,0 2 0,0 2 0,0-2 1,-5 0-247,0-4 0,-4-7 110,4-3 0,-1-5-169,1-4 86,4 2 0,-7-12-44,3 0 0,3-8 101,-2-11 1,2-4-448,2-10 1,6 1-19,4-6 0,4 0-117,5-4 0,-2-4-332,7 3 0,0 4 374,4 10 0,1 2-381,-1 4 1,-1 4 197,-3 9 1,1 4 570,-6 6 0,6 0 0,-3 0 0</inkml:trace>
  <inkml:trace contextRef="#ctx0" brushRef="#br1">17972 16193 8225,'-8'-2'-656,"3"-3"0,3-3 1143,2-6 0,0-2-186,0-3 0,0-3-260,0-6 0,7-9 72,2-5 1,4-2-10,1-9 0,-4 0-68,-1-9 0,-1 8 6,1-2 1,2 3-180,-6 1 1,2 3 135,-3 7 0,-2 5 291,3 4 1,-4 9-125,-1 6 1,-1 6-129,-4 3 0,2 6-33,-7-2 1,1 7-11,-5 7 0,-2 4 58,-3 15 0,-3-1 18,-7 11 0,-4-2-181,0 2 1,-5 3 102,5-3 0,0-3-484,4-2 0,5-3 169,1-1 1,7-3-470,2-2 0,1-8 791,8-7 0,-6-5 0,3 2 0</inkml:trace>
  <inkml:trace contextRef="#ctx0" brushRef="#br1">18171 15411 8216,'28'-8'0,"-4"1"149,0 7 1,-5 5-100,4 0 0,-5 6 424,1-2 1,1 4-110,-1 1 1,-2 0-1377,-7 1 0,1-6 1011,-6 1 0,6-1 0,-3 5 0</inkml:trace>
  <inkml:trace contextRef="#ctx0" brushRef="#br1">16635 13818 8236,'-63'-23'-23,"6"-1"1,7 7 19,7-2 103,0-3 0,1 10 105,-1-2 1,-8 11 44,-5 3 1,-9 13-610,-11 10 0,39-5 1,1 2 294,-2 0 1,0 3 0,2 7-1,1 3-150,2 0 0,0 1 1,1 4-1,1 1 251,2-1 1,1 0-1,2-2 1,1-1-66,1-2 0,1 0 1,-15 34 5,5 4 0,19-33 0,1 1 29,3 1 0,1 1 0,-1 2 0,3 2-1,4 0 0,1 0 0,-1 3 1,1 0 10,2-1 1,0 1 0,3 7-1,1 1 18,0 3 1,1 0-1,3 0 1,1 1-10,0-1 1,1 0 0,3 4-1,1 1-365,0-1 0,1 1 0,-1 2 0,2 0 606,2-2 0,2 0 1,0-4-1,2 0-84,1-3 0,2-1 1,4 3-1,3-1-96,0-2 0,3-3 0,7-1 0,6-3-12,5-4 1,3-4 0,1-2-1,1-3-95,0-3 0,2-4 0,6-3 0,1-5 54,-1-4 0,1-5 1,2-3-1,1-2-110,3-3 1,1-4 0,-1-4 0,-1-4 3,2-2 1,-1-4 0,1-5 0,-1-3 57,1-5 0,-1-3 1,-7-1-1,-3-3 100,-4-3 1,-4-1 0,-4 1 0,-2-1 107,1-2 1,-1 0 0,-6 1 0,-2-1-223,0 0 0,-1-1 0,-8 1 1,-3 0 109,-2 4 1,-2 1-1,-4-5 1,-2-1-29,-2 3 0,-1 0 0,-3 0 0,-2-1 38,-1-1 0,-1-1 0,-3 1 0,-1 0-184,0-3 0,-1 0 0,-2-1 0,-1 0-84,2-3 0,-1-1 0,-1 0 0,-2 0-92,-1-7 0,-1 1 1,0 7-1,0 2 96,-1 0 1,-2 0 0,-5-32-55,7 1 0,-6 6 176,5 9 0,-4 1 168,4 12 1,0 3-554,5 7 0,2 3 769,3 6 0,3 7-334,6 3 0,-3 0 0,3 5 0,4 3 0</inkml:trace>
  <inkml:trace contextRef="#ctx0" brushRef="#br1">18796 14373 8101,'10'1'-334,"-1"4"0,-4 8 92,4 6 0,-4 12 910,5 2 0,-7 10-296,2 9 0,-4-3-251,-1 13 1,0-8-147,0 2 0,-1 0-227,-4-9 1,2 4-239,-7-9 0,7 2 248,-2-10 1,-1-7-507,1-9 465,1-8 1,4-5 282,0-10 0,-5-5 0,0-8 0,-1-3 0,1-3 0,-3-1 0,-6 6 0,1 0 0,4 5 0,-4 0 329,4-1 0,1 8 127,-2 2 287,7-3 0,-3 13-291,6-1 0,1 14 442,4 5 0,3 4-300,6 2 0,0-1-84,1 1 0,5-1-275,4 0 0,4-7-202,5-7 0,7-7-657,12-12 1,2-6 480,12-13 1,-1-1-1524,1-13 0,-3 0 392,-6-5 1274,0 1 0,-5 1 0,-3 0 0,-4-2 0,-6-3 0</inkml:trace>
  <inkml:trace contextRef="#ctx0" brushRef="#br0">14602 14970 8266,'-20'0'0,"4"0"531,-3 0 0,-2 0-42,2 0 1,-1 6-335,1 4 1,3-2 163,-3 1 1,3 1 100,2 4 0,1-5 452,4 1 489,-4-7-266,12 10-702,-6-12 0,15 5 78,6-6 1,9-6-81,10-3 0,9-6-388,11-4 0,14-7-210,-29 9 0,0 0 0,5 1 0,1 1-452,1 2 0,0 2 0,0 0 0,-1 2 659,-4 1 0,0 1 0,31-1 0,-7 2 0</inkml:trace>
  <inkml:trace contextRef="#ctx0" brushRef="#br0">26332 10748 8519,'14'-15'0,"-1"1"28,-4 0 0,-3 4 0,-4 3 358,3 0 30,-4-4-232,6 3 0,-12-6-207,0 0 0,-6 4 74,2 1 0,-4-1 113,-1-4 0,1 0-67,4 0 1,-4 4 21,3 1 1,-2 1-118,-2-2 0,-1-1 77,1 7 1,-2-1-13,-3 5 0,4 0 6,-4 0 0,-3 0-134,-2 0 0,-3 6 72,-1 4 0,-1 2-8,1 3 1,-2 0 43,-3 4 1,-2-3-6,-3 3 0,-3 2-70,3-2 1,-3 6 77,-2-1 1,2-2 0,3 1 1,3 1 76,7 4 0,0 1 9,-1-1 1,2 2-54,4 4 0,-3 0 17,7 4 1,0-1-35,5-4 1,0-2 17,0 7 0,4-6-41,1 1 0,6-3 51,-2-2 0,3 1-5,2-1 0,7-4-2,2 0 0,8-5-8,2 4 0,7-4-37,-3 5 1,4-7 11,2 2 0,2-4-132,7-6 0,0 2 85,9-6 1,4 1-116,1-1 0,-3-4 37,-2 4 1,-2-3 27,-3-2 1,-5 0 25,-4 0 1,-3 0-9,-2 0 1,-1 0 70,-3 0 0,1-5 19,-6 0 0,6-1-54,-1 1 1,-2-3 2,2-6 0,-2 0-26,2 0 23,3-1-24,-12-5 0,11 3-4,-7-7 1,0 0-9,-5-4 0,-2-1-14,-2 1 1,-2-1 29,-3 1 0,-4-5-13,4 0 1,-5-7 13,-5 2 0,-1-3 67,-4-1 0,-2 4 144,2 0 0,-2 5-159,-3-5 0,1 6 8,0-1 0,-5 3-25,0 1 0,0 6-2,5-1 0,0 7-246,-1-2 1,1 3 80,0 2 0,0 4-476,0 1 1,-2 6-901,-3-2 375,3 3 1,-5 2 1139,7 0 0,0 7 0,0 0 0</inkml:trace>
  <inkml:trace contextRef="#ctx0" brushRef="#br0">16351 17117 8072,'0'-10'290,"0"1"1,6 2-231,4-7 247,9 3 1,9-16 441,10 3 0,11-4-740,8-5 1,-5 8 22,5-4 0,-10 10-820,1 0 1,-11 5 84,-3 5 0,-11 2-748,-4 7 1451,-3 0 0,-8 7 0,-2 0 0</inkml:trace>
  <inkml:trace contextRef="#ctx0" brushRef="#br0">16507 17230 8072,'-5'19'379,"1"0"1,-6 2-206,6-2 0,-1 3 0,5 6 1,0 2 179,0 3 0,0 9 107,0 5 0,-5 2-302,0-2 1,-4-7 24,4 2 0,-6-8-67,2-1 0,1-5 318,-2-4-189,1-10 1,-1-8-115,1-6 0,4-1-117,-4-4 1,5-9-608,0-10 0,-3-6 330,3-8 0,-1-6 174,5-13 1,0 5-652,0 0 0,5 0-2184,-1-5 1290,7 0 1633,-9 6 0,11 3 0,-4 5 0,4 8 0,1 7 0,0 6 0,0 7 0,1 7 0,-1 4 0,0 8 0,0 6 0,5 10 391,0 9-20,0-1-44,-5 13 1,1-4 588,-1 5 1,0-1-445,0-3 0,-1 3 127,-4-3 0,4-1-235,-4 1 1,2-8-137,-1-2 1,1-1 147,-6-8-271,6 0-91,-10-11 98,6-2-134,-7-6 1,0-2 15,0-2 0,0-11-139,0-8 1,0-9-219,0-1 0,0-5 50,0 5 1,6 0-241,4 4 1,-3 1-610,3-1 583,-1 1 244,6 6 0,-1 1-45,0 7 1,0 2-156,0 2 535,7-3 0,-5 6 0,4-8 0</inkml:trace>
  <inkml:trace contextRef="#ctx0" brushRef="#br0">17062 17188 8072,'14'0'0,"0"1"-283,0 4 1,5-3 229,0 2 1,7-2 387,-3-2 0,-2-2-155,-2-2-288,3 2 1,-8-6 94,0 3 0,-4 4-290,-5-4-184,-4 3 263,-1 2 108,-8 0 0,-3 0-80,-3 0-2,3 7 105,-10 1 1,2 6 0,0 0 1,0 5 56,5 0 0,0 5 222,0-5 0,6 4 5,3-4 0,4-4 290,1-6 1,1-1-43,4 1 1,9-2-102,10-7 0,7-5-307,3 0 222,5-6-351,-3 3 1,7-6-236,0 0 1,-7 0-14,-3-1 1,-4 1 344,-6 0 0,4 0 0,-5 0 0</inkml:trace>
  <inkml:trace contextRef="#ctx0" brushRef="#br0">17687 17031 8072,'0'14'275,"-6"1"1,0 5 1166,-4 4-612,4 3-393,0 8 0,4-4 5,-3 7 0,4-6-261,1 1 1,6-5-154,3-4 0,6-5-250,4-10 0,3-2 251,6-7 1,1-2-658,-1-3 1,-4-7 250,-1-7 1,-5-11 48,1 1 0,-5-7 12,-5 3 1,3-7 62,-8 2 1,-1 2-126,-7-2 1,-6 2 79,-9-2 0,-4 3 260,-11 7 1,-2 6 234,-7 3 1,1 9 148,-1 5 1,0 4 26,1 1 0,-1 0-1328,0 0 1,1 1 954,-1 4 0,-6-3 0,-1 4 0</inkml:trace>
  <inkml:trace contextRef="#ctx0" brushRef="#br0">16465 16647 8072,'-49'18'0,"-4"5"0,-7 4 14,-1 16 1,-7-2-435,34-16 1,2 2 0,-3 2-1,2 1 613,-1 2 0,1 2-646,4 0 0,1 1 502,3 1 1,1 0 0,-10 36 339,19-34 0,1 0-169,2 1 1,2 1-7,5 5 1,2 2 0,0-1-1,1 1 79,4 2 0,1 1 0,4 0 0,2 0-154,3 0 0,4-1 0,7 2 1,3-2 45,6 1 0,3-1 0,2 0 0,2-3-81,2-2 1,3-3 0,0 1 0,2-5-39,-3-6 0,4-5 0,12-1 0,4-5-51,2-6 1,2-5 0,4-2 0,1-4-210,1-8 0,0-4 1,-19-1-1,0-3 1,0-2 133,1-5 0,0-3 1,0-1-466,3 0 0,0-1 0,-1-2 471,-6 0 0,-1-2 0,0 0 0,4-1 1,0 1-1,-1-2-91,-4 1 0,-2 0 0,0 0 0,20-14 0,-2 0 134,-8 4 1,-5-1 0,-4-2 0,-4-2 61,-7 2 1,-3 0 0,-4 2 0,-2 0 249,-2 3 1,-4 0 0,9-33 483,-7 5 1,-14-7 47,-10 7-190,-13 0-355,-22 2 0,-12 0-455,16 28 0,-4 1 0,-8-2 0,-5 2 67,-9-1 0,-4 1 0,1 2 1,-2 0-17,-6-1 0,-1 2 0,0 2 0,0 1-37,1 0 0,-1 1 0,3 3 0,1 1-224,3 4 1,1 2 0,6 6-1,2 2 39,8 4 0,0 3 338,1 3 0,1 3 0,3 1 0,0 2 0,-1 2 0,1 2 0,0 2 0,0-1 0</inkml:trace>
  <inkml:trace contextRef="#ctx0" brushRef="#br0">15412 17756 7921,'-4'-9'711,"-1"-1"-480,0 1 1,12-4-210,2 4 1,5-2 127,5 6 1,3-5 66,7 6 0,-1-7-355,1 1 0,-1-2 122,1-3 0,-3 1-846,-2 0 411,3 6 112,-11-5 0,3 10-780,-10-6 1119,4 6 0,-12-10 0,6 5 0</inkml:trace>
  <inkml:trace contextRef="#ctx0" brushRef="#br0">15626 17429 7921,'0'16'-73,"0"3"1,0 5-151,0 9 0,-5 3 793,0 7-229,1 0-143,4 6 0,-5-5-104,0 3 0,0-7-155,5-2 1,0-7-243,0 2 0,0-4 60,0-6 0,2-4-584,3-9 827,3-4 0,6-12 0,0-2 0</inkml:trace>
  <inkml:trace contextRef="#ctx0" brushRef="#br0">15370 17245 7921,'-29'-8'0,"1"3"0,1 3-138,3 2 138,-2 0 242,10 7 1,-5 5 399,7 7 1,5 6-377,-1-1 0,7 8-295,-2 1 1,4 2 64,1-2 0,6 3-119,3 7 0,4-1-53,1 1 1,7-5 166,2 0 0,0-6-86,0 1-56,-5-3 67,2 4 0,-6-3-166,1 2 1,-8 1 150,-2 0 0,-6 5 69,-9-1 1,-1 3 41,-13 2 1,-4-1 128,-5 1 1,0-3 20,4-7 0,1-6-45,-1-13 0,1-8 271,-1-6-191,1-13-127,6-15 1,3-16-15,9-13 1,6-2-49,8-7 1,12-2-305,-3 30 0,3 0 1,1 0-1,2-1 138,4-1 1,1-1-1,4 0 1,1 0 117,4 3 0,1 0 0,3-1 0,1-1 0,2 4 0,1 1 0,1 1 0,0 0 0</inkml:trace>
  <inkml:trace contextRef="#ctx0" brushRef="#br0">14503 11757 8330,'-7'-14'0,"6"0"-226,-4-1 1,-1 1 297,1 0-211,0 0 164,-1-1 35,4 1 1,-4 5 315,6-1-180,-6 7-118,4-3 0,-6 6 40,3 0 1,-3 3-32,-6 6 0,0 3-219,0 11 1,-2-4 121,-3 5 1,2 0-124,-7 4 1,7 0-70,-2 1 55,3-1 144,8 7 0,-3-5 371,6 3-337,0-3 21,5 5 1,2-3 30,3 5 0,3-5-47,6 1 1,6-9 0,4-5 0,3-10-30,1-4 0,1-5-11,-1-5 0,-4-10-183,0-14 226,-7 1-91,10-13 0,-16 4-3,3-5 1,-4-3-11,-1-2 0,-3 4-10,-6 1 1,-1 1-114,-4 8 0,-3 1-533,-6 8 721,-7 4 0,-7-1 0,-8-1 0</inkml:trace>
  <inkml:trace contextRef="#ctx0" brushRef="#br0">16664 11942 8255,'-8'-7'0,"-5"1"0,4-3 0,1 1 861,-2 3-428,7 3 1,-8-5 540,6 2-631,1 3 1,4-2-214,0 8 0,6 10 95,3 10 1,6 5-108,4 4 0,1 5 89,4 9 1,3 4-486,-4 5 226,-2-5 0,4-4-47,-6-9 0,5-3-371,-5-6 0,-2-7-2397,-7-3 2120,2-4 0,-10-5 255,3-1 0,-5-6 492,-5 2 0,-3-5 0,-6-5 0,-5 4 0,0-4 0,-7-1 0,3 1 0,-2-4 0,1 4-168,-3 0 1,11 5 316,-3 0 1,10 3 215,4 7 1,3 1 10,2 13 0,7-1-56,2 6 0,9-1 127,1 1 1,4-6-95,-4 1 0,5-2 33,-5 2 0,5-4-67,-5-6 1,-1-6 0,-3-3 1,-1-3 102,0-2 143,0 0-263,-6-7 0,3-5-69,-6-7 1,0-6-106,-5 1 0,0-5-494,0-4 0,0 2 276,0-7 0,0 0-2131,0-5 2220,0 1 0,0-1 0,0 0 0</inkml:trace>
  <inkml:trace contextRef="#ctx0" brushRef="#br0">17119 12752 8180,'-8'-6'0,"-3"3"0,6-7 0,0 7 0,7-8 0,2 6 0,6-4 0,9 4 0,-2-6 0,7 1 0,4-2 0,6-2 0,-6 4 233,-4 1 0,-2 1 257,2-2 1,-4 4-400,-6 6 1,-4 0-41,-1 0 1,-6 6-123,2 4 1,-3 9 87,-2 4 0,-7 7-24,-2 8 1,-4 0-46,-1 10 0,0-6-84,0-4 1,-1 2-583,1-7 338,0-6-5,0-7 0,-5-7-259,0-4 0,0-2 644,5-7 0,-1 0 0,-5-7 0,-2-1 0</inkml:trace>
  <inkml:trace contextRef="#ctx0" brushRef="#br0">17090 12951 8180,'14'0'-193,"1"0"1,4 2 590,0 2-215,-1-2 1,3 9 31,3-6 0,3 0 15,1-5 1,0 0-130,1 0 0,-5 0-272,-1 0 0,-5-5-1171,1 0 1342,-4-6 0,-7 9 0,-1-4 0</inkml:trace>
  <inkml:trace contextRef="#ctx0" brushRef="#br0">17389 12610 8148,'19'-13'-375,"0"4"0,4-4-74,-4 4 585,0 2 1,-3-4 643,3 7-624,-3-7 0,4 4 54,-5-2-299,-8-4-64,6 5 165,-11 0 1,4 0-204,-6 4 128,0 2 1,-2-6-218,-2 3 0,1 4-39,-7-4 39,7 4 338,-10 1-171,12 0 4,-6 0 318,7 6-113,0 2 1,2 8 103,3 3-65,-4 3 0,10 6 0,-6 1 0,5 7 151,-6 7 1,6 1-69,-6 8 1,6-5-47,-5 5 0,4-6-34,-4 2-474,0-4 440,1-8 1,-4-1 29,2-7-11,-2-6 162,-2-7-132,0-3 0,-6-10-57,-4 3 1,2-10 17,-1-5 0,-1-9 95,-4-4 0,5-6-436,-1-4 1,7-3-17,-2-7 1,4-4-315,1-1 0,1 1-315,4 4 559,3 7 1,6 1 312,0 7 0,7-1 0,1 1 0</inkml:trace>
  <inkml:trace contextRef="#ctx0" brushRef="#br0">18128 12425 8148,'0'-14'0,"0"0"398,0 0-176,-6-1 1,-2 3 58,-6 2 159,-1-2-146,1 10 1,-5-4-135,0 6-101,0 0 0,5 8 203,0 6 0,-5 3 32,0 12 0,2-4-74,7 8 0,-1 2 4,6-2 0,1-1-91,4-9-90,6-2 0,2-7 233,6 0-131,0-6 1,5-2-280,0-6 0,5-8-525,-5-6 1,4-3 332,-4-12 0,5 3-137,-5-12 1,0 5 113,-5-5 1,0 6-46,1-1 1,-7 9 305,-4 5-187,-2 3 481,-2 2 0,0 9-136,0 10 1,0 6 759,0 18-552,0 2 0,0 14 101,0 2 0,0 3 115,0 7 0,0 6-421,0 4 1,2 2 175,2 2 1,-1-6-303,7-3 37,-7-4 62,10-7 0,-12-4-3,4-9-123,-3-3 293,-2-13-13,0-2-190,0-12 1,-7-1-142,-2-7 1,-4-7 70,-1-2 1,-5-8 51,0-2 1,-5-7-1238,5 3 600,-6-4 390,9-8 0,-9 3-1518,6-5 710,0-1 1063,11-5 0,-4-6 0,4-2 0</inkml:trace>
  <inkml:trace contextRef="#ctx0" brushRef="#br0">18626 12553 8019,'0'-9'-147,"0"-1"799,0 7-367,6-3 0,2 4-136,6-3 1,7 4-56,2-4 1,3-1-113,-3 1-85,4-6 185,-5 3 0,7-5-514,-1 4 210,-6-4 5,5 12 1,-16-7-296,3 3 208,-3 3 0,-3 2-257,-3 10 0,-14 7 561,-6 2 0,-7 8 0,3 2 0,-6-4 0,1 8 0,-2-6 5,3 8 0,-2-7 153,6 0-129,0-5 373,5-3 301,0-6-323,6-6 1,3-1 219,10-7 0,4-11-300,10-4 0,3-8-232,7-1 1,1-3-717,3-1 353,-3-1 230,11 7 1,-6-3-534,3 6 351,-10 0-141,-1 5 0,-16 6-311,3 3 1,-10 3 698,-4 2 0,-7 7 0,-7 1 0</inkml:trace>
  <inkml:trace contextRef="#ctx0" brushRef="#br0">18725 12383 8019,'7'-8'-285,"-6"1"256,5 7 72,1 0 0,-6 13 595,4 6-409,3 12-21,-6 6 0,4 7 57,-6 3 1,0-1-53,0 6 1,0 4-116,0 1 0,1 1-67,4-11 1,-3-6-243,2-7 1,3-11-224,-2-4 227,-1-3 93,-4-8 1,2-3-524,3-10 320,-4-3 2,6-13 0,-7-7-286,0-10 0,4-6 601,1-8 0,0-7 0,-5-12 0</inkml:trace>
  <inkml:trace contextRef="#ctx0" brushRef="#br0">18825 12297 7852,'9'7'-30,"1"2"0,-7 5 626,2 5 0,1 3-269,-1 7 1,4 4-200,-4 0 1,4 2 96,-4-2 0,5-1 14,-6 5 0,6 1 0,-5 5 1,4 0-141,-4-1 0,1-4-196,-1 0 1,-4-13-324,4-1 0,-3-6-1910,-2-4 1829,0 0 0,-7-6 501,-2-3 0,-10-4 0,-3-1 0</inkml:trace>
  <inkml:trace contextRef="#ctx0" brushRef="#br0">18597 12269 7922,'-8'0'-991,"2"11"26,6 3 965,0 3 0,-6 4 0,-2 1 0</inkml:trace>
  <inkml:trace contextRef="#ctx0" brushRef="#br0">18484 12510 8086,'0'8'-396,"0"5"1,0-10 901,0 7-425,6-7-26,2 9-85,6-4 0,-1 2-250,-4-1 0,-1 1-185,-3 4 281,-4 0 62,6 0 1,-7 1 36,0-1 59,0 0-10,0 0 1,0 0-99,0 1 131,0-1 227,0 0 0,0-4-79,0-1 0,1-6 108,4 2 1,-2-3 125,7-2-112,-1 0-226,-1 6 1,5-3-2,-4 7 1,4-6 59,1 6 1,-1-1 14,-4 5 0,-1 1-35,-3-1 0,-4 5 58,4 0-89,-3 0 0,-7-5-31,0 0 0,-6-1 184,2-4-130,-4 4-11,-1-12 0,-5 7 10,0-3 1,0-3 15,5 2 1,-4 0 105,4 0 49,-3-2 7,9 4-169,0-6 0,9 0-11,14 0 0,5 0-96,9 0 109,-1 0-7,7 0 1,0 0-118,2 0 120,5 0-122,-12 0 0,11-4-134,-3-1 1,-2-5-85,2 6 0,0-8-256,4 3 0,-7 1 94,-6-1 0,-3-1-194,-7-4 0,0 0-155,-4 0 773,-8-7 0,6-1 0,-5-7 0</inkml:trace>
  <inkml:trace contextRef="#ctx0" brushRef="#br0">19123 12198 8086,'8'-8'181,"-1"0"352,-7 3-222,0 4 0,0-4 128,0 10 0,0 2-139,0 8 0,0 5-53,0 4 0,-7 3 21,-2 1 26,-4 7-217,-1-5 0,-5 11-91,0-3 0,-2-3-99,2-2 1,4-3-399,-4-2 0,8-1 12,1-3 1,7-8-1400,-2-7 1355,4-6 0,7-4-357,3-14 900,4-5 0,8-8 0,1-1 0</inkml:trace>
  <inkml:trace contextRef="#ctx0" brushRef="#br0">19237 12326 8086,'10'0'-142,"-1"0"-72,-6 0 0,3 1 1466,-6 4-449,0 9-436,0 2 1,-6 11-170,-3-3-245,-4 2 27,-7 3 0,4-1-239,-3 1 1,-2-1-20,2 1 1,2-7-267,7-3 1,-1-8-75,7-2-123,-7-6 2,9-3 739,-4-8 0,6 0 0,6-4-131,2 4-73,6 0 458,0 8 1,-1 10 353,-4 8 1,2 0-257,-6 6 0,0-1 103,-5 6 0,0-1 107,0 1-3,0-1-548,0-6 0,0 3-148,0-6 1,0 2-110,0-2 0,0-8-462,0 3 0,2-9 396,2 0 312,-2-4 0,10-7 0,-4-2 0</inkml:trace>
  <inkml:trace contextRef="#ctx0" brushRef="#br0">19265 12482 8086,'10'-14'0,"-1"0"0,-1-1 305,2 1 0,2 2-70,-2 2 1,3-3-38,1 4 37,0-4-400,-6 5-615,5-4 528,-6 10-41,1-4 150,-1 6 0,-9 11-212,-3 3 0,-3 5-428,-6 0 431,6 3 352,-4 7 0,4-7 0,-6-3 0,6-4 5,-5 0-154,11-7 154,-4-2 1,8-8-32,2-2 0,3-4 87,2-7 1,4 1 9,-4 0 0,2 0 28,-1 0 1,3 1-21,-4 3 0,-1-1 162,1 7-15,-5-1-108,2 5 1,-6 6 163,0 4 1,0 2-69,0 3 1,0 5 84,0 4 0,0 3 14,0 1 0,0 1 159,0-1 0,0 8-99,0 7 0,5 0-60,-1 4 1,7 4-414,-1 1-642,3-3 834,-6 0 1,6-13 159,-3-3 1,-3-8-201,3-1 1,-7-11-443,2 1 374,-4-9 1,-2 1 119,-4-6 1,-3-2-248,-6-2 0,-2 0 136,-3-5 1,2 1-1278,-7-1 648,0-4 234,-4 5 0,0-6-594,-1 0 996,7-1 0,-11-5 0,3-2 0</inkml:trace>
  <inkml:trace contextRef="#ctx0" brushRef="#br0">19735 12127 7999,'0'-8'93,"0"1"162,6 7-71,-4 0 0,10 0 274,-2 0-231,2 7-146,3 1 1,-8 12-53,-2 4 1,1 3 29,-1 1 1,0 5-152,-5 0 0,-6 2 151,-4-2 1,-2-1-162,-3 6 0,1-7 52,0 3 87,0-11 3,-1-2 0,3-7-239,2 0 208,4-6-156,0-1-87,4-7 1,-4-7 35,6-2 0,6-9-173,4-1 0,7-6 133,2 1 1,5-1-12,-5 1 1,4-1 139,-4 6 1,5 5 51,-5 5 1,0 5 199,-5 0-77,0 2 93,-6 8 1,-2 4 103,-6 9 1,0-2-57,0 7 0,-1 0 60,-4 4 1,-3 0-65,-6 1 1,0-5-76,0-1 0,-1 1 11,1 4-45,6-5 25,-4-3 1,10-6-163,-3 0-74,-3-6 131,7-1-242,-5-7 215,12 0 0,2 0-138,6 0 0,-5 0 137,1 0 1,-1 1-15,6 4 0,-6 3-10,1 6 27,-7 7 4,3 1 1,-6 1 15,0 1-24,0 0 21,0-2 0,0-1-1,0-7 1,0-5-124,0 1-3,0-7-9,6-16 1,-2-6-208,5-19 0,-4 0-593,4-4 492,-6-7 24,4 5 414,-1-12 0,-6 6 0,6-4 0,2 7 0,0 6 0</inkml:trace>
  <inkml:trace contextRef="#ctx0" brushRef="#br0">20005 12041 7999,'6'-22'-306,"-4"2"316,10 12 72,-10 1 663,11 7-287,-6 0-347,1 7 0,3 1-337,-6 6 0,0 0 95,-5 0 1,5 2-92,-1 3 1,0-2-27,-9 7 1,2-6-707,-7 0 954,1 5 0,-6-8 0,1 6 0</inkml:trace>
  <inkml:trace contextRef="#ctx0" brushRef="#br0">19905 12255 7999,'8'0'212,"5"6"0,-7 2 150,4 6-146,2 7-97,-10-6 1,9 11-62,-6-7 0,-1 4 10,-4-4 1,0 0-193,0-5 0,2 1 5,3-1-398,-4-6 285,6-2 0,-7-12-185,0-4 1,4-9-163,1-4 303,6-4 62,-3-2 1,6-4 213,0 0 0,5-5 0,0 5 0,7-5 0,-3 5 0,9 1-71,1 8 0,-1 4 71,-9 6 0,3 1 295,-7 4-104,-7 2 18,1 7 66,-12 0-161,6 13-130,-7-4 1,-8 14 37,-6-5 1,-5 9-87,-5 7 0,-3-3-223,3-7 0,-1 1 182,2-6 0,0 5 105,4-5 0,4 0 0,-6-11 0,7-4 0,6-2 0,2-2-103,6 0-27,0 0 228,6-6 1,-3 4 258,7-3 0,-6 4-141,6 1 0,-7 1 141,2 4 1,-2-2 88,2 7-260,-4-1-62,6 5 0,-9 5-74,-3 0-71,-3 6 32,-6-9 1,0 11-179,0-3 1,-1-2 63,1 2 0,0-5-168,0 4 1,4-5 80,1 1 0,6-8-317,-2-2 228,3-6 144,2 4 58,0-7 1,7 0 107,2 0 54,4-7-53,1 6 0,0-6 167,0 7 0,1 0-62,-1 0 0,-1 7 168,-4 2 0,2 9-122,-6 1 1,0 6 107,-5-2 1,0 3 46,0-3-165,0 4-66,0-11 0,0 5-242,0-7 86,0 0-422,0-6-27,0 5 1,1-13 99,4 0 0,-4-8 398,4-11 0,-3-10 0,-2-7 0</inkml:trace>
  <inkml:trace contextRef="#ctx0" brushRef="#br0">20247 12383 7999,'14'-15'-163,"0"1"0,0 0-204,0 0 0,1 1 559,-1 4 953,0-4-831,-6 11 1,-2-2-368,-6 8 0,-1 6-410,-4 9 1,-5-2 196,-9 7 0,2 0-72,-7 4 0,5 0 196,-4 1 1,5-7-122,-1-3 1,4-5 262,0-4 0,1 2 0,0-4 0</inkml:trace>
  <inkml:trace contextRef="#ctx0" brushRef="#br0">20190 12525 7999,'14'-8'0,"0"3"-107,0 3 0,1 4-55,-1 3 1,-2-2 746,-2 6-193,-4 1-139,0 10 0,-4-2-109,3 5-59,-4-5-29,-1 9 1,0-10-124,0 7 0,-1-7 145,-4 2 0,3 2-84,-2-2 0,2-5-115,2-5 1,0-4-824,0 5-452,0-7 1142,0-10 0,0-2-168,0-10 422,0-3 0,0 6 0,5-11 0,0 3 0,4 2 0,-4-1 0,6-1 0,-2-4 0,4 1 0,1 3 0,-4 2 0,-1 3 0,1 5 402,4-1-192,-6 1 71,4 13 231,-4-12-212,7 11-132,-8 2 0,5 8 76,-8 7 1,6 4-123,-6-1 0,1 8-12,-5-3 0,5 4-47,0 2 0,-1-1-227,-4 1 0,5-1-665,0 0 456,0 1 197,-5-7 0,0 3-564,0-6 420,0-6 320,0 0 0,0-12 0,0 5 0</inkml:trace>
  <inkml:trace contextRef="#ctx0" brushRef="#br0">20318 12653 7999,'9'-8'-198,"1"3"1,-6-1-289,6 1 1,-1-6 422,5 1 0,1 2 796,-1-1-836,-6 6 122,4-3 10,-10 6-63,4 0 47,-6 6 37,0 2 1,-1 8 3,-4 2 1,2 0 59,-7 6 0,6-5 166,-6 4 1,7-4-148,-2 5 0,4-7 75,1 2 1,0-8-492,0-1 169,0-7-15,0 3 0,6-6-28,3 0 1,-1-1-83,2-4 1,-1-8-721,6-6 959,-1-12 0,6 1 0,2-13 0</inkml:trace>
  <inkml:trace contextRef="#ctx0" brushRef="#br0">20630 11956 7999,'8'-6'220,"0"4"60,-3-3 0,-3 12-53,2 7 0,-2 6 28,-2 9 0,-6 6-145,-4 3-113,4 3 172,-7 8 1,7-7-686,-4 1 250,-2 0 57,4-13 1,0 4-163,3-5 0,4-7-207,1-3-370,0-3 618,0-9 1,0-7 329,0-9 0,1-4 0,4-1 0,-4-6 0,12 4 0,-10-6 0,7 3 0,-1 3-15,-1-5 1,5 7-50,-4 0 1,2 0 244,-1 0 468,2 6-431,-4-5 1,2 11 312,-1-2-148,-6 8-23,4 4-315,-7 7 1,0 5-51,0 4 1,-2-1 65,-3 6 0,2-2-162,-6 11 0,4-5 149,-4 5 0,4 3-40,-5 1 1,7 4 26,-2-8 1,4 2-17,1-2 1,-5-5-128,0-10 126,1-2-57,4-13-61,0-2 1,1-9 53,4-6 0,-2-7-150,7-13 1,-6-4 116,6 0 0,-1 0-11,5 4 0,1-4-36,-1 0 1,5 1 10,0 9 0,5-3 268,-6 8-216,1-1 3,-4 11 0,-1-3-82,0 6 334,0 0 1,-1 11 381,-4 4 1,-2 4-333,-7 5 0,0-2-1,0 7 1,0 0-11,0 4 0,-7 1-32,-2-1 0,1 1-212,-1-1-64,5-6 188,-8 5 0,9-11-390,-7 3 146,7-10-178,-3-2 146,-1-7 0,6-4-137,-4-5 1,3-7-271,2-12 1,0-5 121,0-1 450,0-5 0,-6-4 0,-2-7 0</inkml:trace>
  <inkml:trace contextRef="#ctx0" brushRef="#br0">21000 11984 7999,'8'15'0,"-2"-1"-239,-6 0 1,0 7 238,0 1 0,-1 6 579,-4 1-224,-3 5-196,-6-4 0,0 10-184,-1-7 0,-2 0 57,3-4 0,-4-7-167,9-3 1,1-5 93,-1-5-133,5-2 1,-2-15-391,6-6 308,6-1 100,2-11 1,8 3-70,3-5 0,-3 0 114,3-1 1,-2 7 125,2 3 1,-1-1-46,5 1 0,-4 4 181,5 6 1,-5 6-51,5-2 1,-7 3 437,2 2 183,-3 0-392,-2 7-102,-6 1 0,-2 12 84,-6 4 0,0 3-122,0 1 1,-6 5-23,-4 0 1,-4 7-174,-5-2 1,2-2-311,-7 2 0,5-6-33,-5 1 1,5-3-344,-4-2 1,5-1-330,-1-3 1020,-3-10 0,0-1 0,-6-5 0</inkml:trace>
  <inkml:trace contextRef="#ctx0" brushRef="#br0">20929 12383 7999,'28'-7'0,"1"6"0,-1-4 0,1 10 1006,-1 4-389,1 4-207,-1 7 0,2-4 166,3 3 0,-1-2-561,6 2 1,6-8-16,8 4 0,10-11 0,2 3 0</inkml:trace>
  <inkml:trace contextRef="#ctx0" brushRef="#br0">455 11785 7898,'-7'-14'-574,"0"5"229,7-1 1129,0 1-231,0 1-371,0 2-32,0 6 114,0 0-163,7 0 42,-6 0-37,12 6 1,-12-3 70,4 7-39,3-1-87,0 5 1,1 2-75,1 3 0,-1-2 114,5 7 0,1 0-120,-1 4 0,-5 2-53,1 3 162,-7 4-24,3 5 1,-1 3-131,0 2-37,0-3 108,-5-1 0,0-4 12,0-6 0,-2-6 51,-3-8 0,2-3-1,-6-2 0,4-6 24,-5-3 0,6-5 129,-6-5 1,2-3-281,-1-6 115,-4 0 1,10-7 52,-6-2-148,5-4 104,-2-8-30,6 5 0,0-11 13,0 3 1,2-3-52,2-2 0,4-4-110,6 0 1,9-1 83,5 5 1,7 1 19,7-1 1,1 5-28,0 0 0,-2 13-108,-3 1 1,-3 9-273,-7 5 172,0 4-79,-6 6 0,-1 1-1080,-7 4 1412,-6 3 0,5 13 0,-5 1 0</inkml:trace>
  <inkml:trace contextRef="#ctx0" brushRef="#br0">910 11913 8325,'0'15'436,"0"-1"1,0 5-754,0 0 0,0 0 76,0-5 0,-1 5-141,-4 0 1,-3 0-49,-6-5 138,0 0 229,6 0 1,-5-1-105,4-3-25,-4-4 115,5 0 176,2-4-114,0 4 208,4-6 1,2 0-67,9 0 0,4-2 41,1-2 0,1 2 410,-1-3-232,0 4 9,0 1 75,0 0-98,1 6-181,-8 2 1,1 13 56,-3 2 0,-3 4 8,2 2 1,-7 4 15,-1 0 0,-6-2-48,5-7 0,-4-3 161,4-7-340,0 0-45,5-6 158,0-2 0,7-17-572,2-3 246,10-16-129,-3 6 1,9-12-371,-6 3 1,5 3 197,-5-3 0,1 7-901,-1 3 1410,-9 5 0,15-2 0,-9 6 0</inkml:trace>
  <inkml:trace contextRef="#ctx0" brushRef="#br0">1209 11899 9175,'14'0'758,"0"0"-339,7-6-173,1-2 0,11-13-545,0-2 452,7 2-361,-4-6 1,1 12-108,-4-4 1,-8 3-105,-1 2 1,-7 1-975,2 3 1393,-9 4 0,2 6 0,-4 0 0</inkml:trace>
  <inkml:trace contextRef="#ctx0" brushRef="#br0">1365 11586 8052,'15'0'193,"-1"10"40,0 9 43,0 9 0,-4 2 29,-1 3 0,-6 4-118,2 5 1,-3 4-1,-2-3 1,-2 7-72,-3-7 1,-3 4-162,-6 1 0,0-4-967,0 3 553,0-2 214,-1-3 0,1-5-177,0-4 1,0-9 421,-1-6 0,-5-2 0,-2-1 0</inkml:trace>
  <inkml:trace contextRef="#ctx0" brushRef="#br0">1536 12027 8087,'28'0'-46,"1"0"1,-5 5-91,-1 0 0,-5 4 930,1-4-462,-4 6 0,0-8 181,-1 6-894,-6 1 276,4 4 105,-4-6 0,6 11 0,1-3 0</inkml:trace>
  <inkml:trace contextRef="#ctx0" brushRef="#br0">1792 11828 8233,'22'8'1360,"0"-2"-1171,-3-6 1,9-1 105,10-4-463,3-3 0,7-8-260,-1-3 1,1-1-59,-6-4 1,-5-1 485,-4 6 0,-3-6 0,-2 2 0</inkml:trace>
  <inkml:trace contextRef="#ctx0" brushRef="#br0">2119 11629 8149,'14'-6'-26,"5"-1"-27,0-2 159,0 3 148,2 6 1,-4 0 340,7 0 0,-7 0-215,2 0 1,1 4-102,-1 1 1,2 5 42,-2-6 0,-5 7 151,0-1 0,-1 2-187,-8 3-45,-1 5-246,-4 2 0,-6 8-143,-3 4 0,-17 2-261,-7 6 0,-6 1-1406,-4 0 1481,-6-1 1,-1 7-1,-7 2 1</inkml:trace>
  <inkml:trace contextRef="#ctx0" brushRef="#br0">2872 11473 7937,'0'-15'-444,"0"1"1279,0 6-308,0-4-207,0 10 0,-1-4 51,-4 6 0,4 1-217,-4 4 0,3 3-109,2 6 0,-1 7 41,-4 2 1,2 11-203,-7 4 1,6-2-46,-6 2 139,7 0 54,-10 4 1,10 1 68,-6 0 0,5 1-34,0 3 0,2-7 190,2 2 1,0-8-133,0-1 0,6-5 131,4-4 0,7-4-124,2-5 1,2-7 39,-2-4 1,1-4-274,4-4 41,3-11 57,-11-7 1,10-8-558,-2-3 243,-3-3 85,6-7 1,-7 0-185,4 1 1,-4-6 185,-5 1 1,-8 0 92,-2 4 0,-3 2 45,-2 3 1,-3-2 97,-7 7 0,-1 2-102,-13 7 2,7-3 131,-10 11 1,10 1 176,-7 5 0,7 7-42,-2-2 0,1 5 165,-1 5 1,8 9-111,-3 10 1,3 4 45,-3 5 1,1 4-230,4 5 0,2-4 24,7 0 1,0-8-41,0-1-61,0-1-78,7-12 0,1 4-250,6-5 0,2-6-3,3 1 0,-4-7-210,4 1 0,-1-4 13,1-4 0,-4 1-666,4-7 1227,-3 7 0,5-10 0,1 5 0</inkml:trace>
  <inkml:trace contextRef="#ctx0" brushRef="#br0">3271 11558 8143,'0'9'528,"0"1"0,0-5-331,0 4 0,4 1-70,1 4 0,0 0 323,-5 0-279,0 0 1,0 5-545,0 0 333,-7 7 1,0-9-74,-8 7 1,0-2-203,-4 2 1,3 2 214,-3-2 0,3-3-145,2-2-125,0-4-185,-1 0 283,7-1 186,2-6 6,12-2 1,-2-6 145,5 0 26,7 0-84,0-6 0,4 4 73,-6-3 0,1 2-41,-1-2 0,0 4 15,0-4 1,-1 5-49,-4 5 1,-2 3 14,-7 6 0,0 2 24,0 3 1,0 3 11,0 6 0,-7 1 454,-2-1 0,1-4 645,-1 0 0,5-7 43,0 2-858,2-10 1,4-2-369,2-7 0,4-8-201,7-6 0,0-7-511,4-7 1,3-1 737,7 1 0,-1-7 0,1-1 0</inkml:trace>
  <inkml:trace contextRef="#ctx0" brushRef="#br0">3498 11330 9094,'21'-7'49,"-4"-1"103,7 3-111,-1-3 1,12-8-146,3-3 1,3 4-376,2-4 329,-1-4 124,1 8 0,-7-4-294,-2 9 203,-4-2-126,-15 10 1,4-4-216,-9 6 1,-4 1 180,-1 4 0,-10 8 277,-4 6 0,-17 6 0,-4-3 0</inkml:trace>
  <inkml:trace contextRef="#ctx0" brushRef="#br0">3583 11501 7962,'-14'14'220,"0"-6"579,6 5-564,2-12 0,12 6-14,3-7 0,10-5-81,5 0-56,9-12 83,-3 7 1,18-12-669,-1 3-613,7-3 836,-4 0 1,-1-5-302,-6 4 0,-4 2 210,-5 2 1,-4 8 368,-16 2 0,10 5 0,-9-2 0</inkml:trace>
  <inkml:trace contextRef="#ctx0" brushRef="#br0">3711 11558 7962,'8'0'-1167,"-2"0"1633,-6 0 0,0 8-216,0 6 0,-4 2-63,-1 8 1,-1-5-102,1 4-128,3-5 270,-4 2-183,6 1-77,-6-6 103,4 0-228,-4-9 153,6-6 0,6-8-101,4-6 0,2-2 62,2-8 1,7 1-65,3-6 0,3 2-59,1 4-60,0-4 218,7 11 1,-5-4-294,3 5 269,-3 1 52,-1 0 0,-7 6 32,-3 3-54,-3 4 0,-8 7 95,-4 3 0,-4 6-16,-4 4 1,-4 3 161,-7 6 0,1-4 64,0 0-113,-6-7-123,-3 3 0,0-5 6,-1-1-3,7 0-89,-4-6 0,2-2-168,0-6 0,0-1 82,5-4 1,0-8-128,0-6 0,6-7-48,3-3 1,3-6-199,2-7 1,0 4-128,0 0 605,0 6 0,7-2 0,-1 11 0,3 4 0,4 4 85,-11 7 1,6 1 112,-4 7 0,-1 4-31,7 5 0,-7 2 89,2 13 0,1 6 100,-1 8 1,0 3 134,-5 2 0,0 4 38,0 0-344,6 1 16,-4 1 0,4-7-613,-6 1 240,0 0 100,0-13 0,-6 3-266,-4-10 174,4 4-169,-7-17-19,5 9 0,-11-13 48,0 4 0,0-4-115,5-6 0,0-5 116,0 0 0,-1-6 418,1 2 1,6-4 323,4-1-394,2 0 58,2 0 0,0-1 82,0 1 1,2 0 19,2 0 1,9 6 153,6 3 1,5-1-115,-5 1 0,6-4 40,-1 4 0,-2 0-155,1 5-138,-5-6 245,2 4-362,-5-4 105,-1 6-47,-6 6 1,-2 2 99,-6 6 1,0 5 58,0 0 0,-6 6-19,-4-1 0,2 1 50,-1-1 1,6 1 9,-2-6 0,3-4-427,2-6 287,0-6 1,7 2-280,2-10 154,10-9-210,-3-8 0,11-13-303,-4-3 0,-2-1 221,-2 1 1,1-3 423,-1 3 0,0-3 0,-4-2 0</inkml:trace>
  <inkml:trace contextRef="#ctx0" brushRef="#br0">4195 11359 7962,'8'0'0,"-1"0"201,-2 0 0,3 0 363,6 0 0,5-5 87,0 0-428,7-6-56,2 3 0,8-10-375,7-1 216,-7-7-215,5 11 1,-11-6-145,4 7 1,-11 0-270,-4-1-492,-3 7 1023,-8 2 1,-27 25 0,-13 5 0</inkml:trace>
  <inkml:trace contextRef="#ctx0" brushRef="#br0">4223 11402 7962,'8'0'-587,"5"6"489,-5 2 0,1 8 1286,0 3-510,-5 3-396,2 6 1,-4 1-59,2-1 0,-2 5-135,3 0 0,-4-1-255,-1-8 1,0-4 97,0-6 0,0 1-229,0-1-682,0-6 528,0-2 290,0-6 0,0-2-674,0-2 310,7-11 361,0-7 0,3-6 164,-1-1 0,1-1 0,4-3 0,0 3 0,1-3 0,3 5 0,1 4 0,2 2 0,-2 3 0,-2 3 153,7-3 4,0 10-64,-2-4 1,3 7 709,-6-4-415,6-2-116,-9 10 1,5-6 96,-7 3 1,0 4 25,0-4-448,1 3 139,-1 2 0,-6 7-113,-4 2 1,-2 5-189,-2 5 121,-6-3 19,-2 11 0,-6-6-259,-1 2 157,-5 4-18,4-5 1,-5 0-159,7-3 1,0-3 145,0-2 1,0-6-44,-1-3 0,1-5 58,0-5 0,4-3 192,1-6 0,-1-2 0,-4-3 0,-6-9 0,-2-8 0</inkml:trace>
  <inkml:trace contextRef="#ctx0" brushRef="#br0">4380 11330 7962,'7'15'10,"-2"-1"1,-3 6 104,-2 4 0,4-2 92,1 2 16,0 0-56,-5 4 0,0 1-390,0-1 122,0-6-116,0 5 35,0-11-104,0 4-148,0-12 1,2-5 158,2-12 0,-2-2 275,3-13 0,2 0 0,1-4 0</inkml:trace>
  <inkml:trace contextRef="#ctx0" brushRef="#br0">4522 11387 7962,'14'-8'-568,"-6"2"1,-2 8 645,-6 2 1,0 4 462,0 7 0,0-1-355,0 0-172,0 0 114,-6 0 0,-2 5-209,-6 0 48,-1 7-20,1-11 1,-5 11 95,0-7 0,2 6 8,7-1 0,-1-4-115,7-1 0,-1-3 134,5-2-162,0 0 0,6-6 64,4-3 41,9-3 1,3-2 0,2-7-117,-1-2 113,1-4-99,4-7 0,-4-1-163,0-3 0,-7-1 48,2 6 0,-3 0-500,-2 5 366,-6 0 338,-2 0 0,-12 6 0,-4 3 0,-2 10 0,-4 3 0,-3 6 0,3 2 0,-3 2-38,4-2 1,0 5-53,1-7 0,1 0 223,4 0 0,-2 1 198,6-1 0,-1-5 189,1 1 69,4-7-101,-6 10-127,7-5-236,0-1 1,0 6 408,0-3-316,0 2-46,0 9 1,0 1 154,0 6 0,0 1-142,0-1 1,2 1-8,3-1 1,-2 0-66,6 1 1,-4-7-168,4-3 0,2-3-152,8-2 160,-3-6 51,5-2 1,-2-6-787,0 0 336,6 0 99,-9-6 1,4-7-263,-5-6 1,-3-6 194,-2 1 1,1 4-127,-7 1 1,1-3 538,-5-2 0,0 2 0,0-2 0,0 7 0,0-4 0</inkml:trace>
  <inkml:trace contextRef="#ctx0" brushRef="#br0">4735 11785 7962,'-8'0'-178,"2"2"104,6 3 1,-5 3 240,0 6 1,1 5 108,4 0 0,-5 6-43,0-1 1,-4 3-28,4 1 0,-6-1 17,1-3 0,-2 2-339,-3-2 1,0-2-536,-4 2 0,1-7 333,-5 2 1,-1-3-214,-5-2 0,1-6 285,0-3 1,-1-4 245,1-1 0,4-6 0,0-3 0,5-4 0,-4-1 0,5-5 421,-1 0-95,10 0-222,3-2 0,6 6 1266,0-4-684,0 3-276,6 2 0,2 4 123,6 1 1,8-1-441,7-4 1,5 0-305,9 0 1,1-2 131,4-3 0,-4-3-386,3-7 465,-3 1 0,-1 6 0,0 1 0</inkml:trace>
  <inkml:trace contextRef="#ctx0" brushRef="#br0">4977 11458 7934,'-10'0'311,"1"0"252,6 0-149,-4 0 1,20 0-142,6 0-99,6 0-96,4 0 0,5 0-86,4 0 0,3-1-80,2-4 1,-5-3-324,0-6 1,-8 1-495,-2 4 905,1-4 0,-7 5 0,6-6 0</inkml:trace>
  <inkml:trace contextRef="#ctx0" brushRef="#br0">5332 11316 7934,'6'-8'-250,"4"4"-1,3 2 285,1 2 1,0 0 13,0 0 1,2 0 65,3 0 0,-2 0 178,7 0 0,-7 0-154,2 0 0,2 2-44,-2 2 0,5 0 548,-6 5-227,-5-6-188,0 10 1,-12-4-140,4 10-78,-10 3 68,-9 7 0,-10 2-205,-9 7 1,2 2-122,-7 12 0,1-2-394,-1 3 0,4-6 642,5-9 0,-5-3 0,-3-7 0</inkml:trace>
  <inkml:trace contextRef="#ctx0" brushRef="#br0">6015 11359 7954,'0'-14'35,"0"-1"47,0 1 0,0 0-57,0 0 0,0 0 77,0-1 1,0 1-132,0 0 0,0-2 99,0-3 0,0 3 24,0-3 0,0-1 97,0 1-187,0 0 0,-5 10 9,0-1 95,-6 7-101,3-3 1,-6 13 73,0 8 0,-1 5 64,1 9 0,-5 5 150,0 4 0,2 2-116,7-2 0,-1 1 18,7-6 0,-1 4-252,5-9 180,0-3-6,0-10 0,6-3-412,4-2 158,-4-4 90,7-6 0,-5-1-246,6-4 162,6-3-55,-4-13 1,5-1-43,-7-6 0,0-1-68,0 1 1,1-1-111,-1 1 0,-2 0 56,-2-1 1,1 5-140,-6 1 479,6 5 99,-10-2-108,6 12 174,-7 2 1,0 7-112,0 4 0,0 4 140,0 10 1,0 4 82,0 5 0,0 2 198,0 3 1,-2 8-195,-3 7 1,4 1 25,-4-2 0,3 4-224,2 5-1021,0-5 1032,0 4 0,0-12-53,0 0 1,-1-2 24,-4-8 0,2 0-45,-7-5 1,6-6 62,-6-3 0,5-3 21,-4-2 0,4 1-35,-4-1 870,-1-6-803,-4-2-292,0 0 233,0-4-85,-1 4 1,1-7-21,0-4 95,0-3-202,0-6 1,1-5-225,3 0 0,-1-6-57,7 1 1,-6-4-195,5-6 1,1 4-189,4-3 1,0-2 804,0 2 0,6-6 0,2 2 0</inkml:trace>
  <inkml:trace contextRef="#ctx0" brushRef="#br0">6228 11345 8016,'8'14'194,"0"-5"500,-4 1-466,-2-1 1,4 6 27,-6-1 1,0-5-354,0 1 104,0-1-76,0 5 0,-6-4-565,-4-1 431,-2 1-21,-2 10 1,-2-4-216,-3 3 1,3-1 193,-3 0 0,3-2-98,2 3 1,1-3 242,4-2 139,-4-6-155,12 5 0,-6-10 95,7 6 87,0-5-20,0 2 1,2-6 160,3 0 0,3 0-55,6 0 0,2 0 64,3 0 0,-4 0-73,4 0 1,2 0-27,-2 0 0,0 0-18,-5 0 0,0 1 17,0 4 1,-6 5 219,-3 9-39,-3-4-228,-2 12 1,-7-3 625,-2 9-304,-4-3-45,-1 5 1,1-2 119,4 0 0,-2-1-225,6-8 1,-4-4-131,4-6-222,0 1 168,5-8-3,6 0 1,4-20-1335,9-6 564,3-6 49,6-10 1,1 0 666,-1-3 0,1-3 0,-1 5 0</inkml:trace>
  <inkml:trace contextRef="#ctx0" brushRef="#br0">6868 11871 7864,'0'9'-386,"0"1"258,0-7 485,0 3 117,0-6 0,6 0 38,3 0-326,4-6-52,1-2 1,5-13 17,0-2 1,5-9-22,-5-1 0,6-7 12,-1 3 1,-2-9-40,2-2 1,-7-4-133,2 5 0,-3-1 30,-2 6-535,0 5 591,-6-4 1,3 10-116,-6-7 146,0 0-23,-5 2 1,0-1 4,0 4 0,0 3 14,0-3 1,0 5 96,0 4 1,0-1-107,0 6 0,0 0 6,0 4 1,-5 6-11,0-1 0,-1 7 296,1-1-410,3 2-52,-10 2 48,10 0 1,-10 6-142,2 4 1,-2 4 88,-3 5 1,-4 3 15,0 7 0,-4 4-9,4 0 1,-2 0-127,2-5 1,3 1-431,-3-1 296,4 1 142,0-1 1,6-6-376,0-3 229,5-3-500,-2-2-169,6 0 1024,0-6 0,6-1 0,2-7 0</inkml:trace>
  <inkml:trace contextRef="#ctx0" brushRef="#br0">7138 11032 7864,'8'2'615,"-4"2"1,0 4-342,0 6 1,-1 1-62,7-1 0,-1 0-132,6 0 185,-7 0-53,10 1-213,-8-1 0,17 0 0,-5 0 0</inkml:trace>
  <inkml:trace contextRef="#ctx0" brushRef="#br0">541 13292 7815,'-7'-8'-256,"6"2"256,-12 6 1100,12 0-648,-6 0 0,7 6-74,0 4 0,5 3-187,0 1 1,4 6 221,-4 4-146,6 3-108,-3 1 1,1 2 7,1 3-106,-7-3 62,10 5 0,-12 0-45,4 3 0,-3-3 10,-2-2 0,0 2-125,0-2 0,0 5 113,0-5 0,0 0-111,0-5 0,0-1 196,0-3-67,0-3-44,0-7 0,-2-6 238,-3-4-220,4-2 27,-6-2 0,6-13 41,-4-6 0,3-7-93,-2-8 1,4-2-108,4-7 1,0-4 106,5 0 0,2-2-141,8 1 1,-2 4 39,7-3-695,0 9 769,-2-3 0,5 15-454,-3-2 173,2 9-31,-3-2 0,2 14-420,-6 2 1,1 3 77,-1 2 0,-3 0-1183,3 0 1821,-3 7 0,-2 0 0,0 8 0</inkml:trace>
  <inkml:trace contextRef="#ctx0" brushRef="#br0">925 13591 8069,'0'8'134,"0"4"816,0-2-378,0 3-404,0 1 0,0 2-862,0 3 412,-7-4-46,6 12 1,-12-9-321,4 5 0,-4 1 284,-1 4 0,0-6-153,-1-3 517,1-3 0,0 5 0,0 1 0</inkml:trace>
  <inkml:trace contextRef="#ctx0" brushRef="#br0">768 13932 8183,'14'0'523,"1"-1"-350,-1-4 0,0 2 0,0-7 1,1 7-24,-1-2-155,0 4 148,0 1 0,-4 0 267,-1 0-176,-6 6-63,10 2 0,-12 12 34,4 4 1,-3 5 15,-2 4 1,1-3 1,4 3 0,-3-5-63,2-4 0,0 1 194,0-6-804,4-6 242,6-7 174,1-6 1,-1-8-1214,0-6 666,0-6 356,1-9 0,-1-10-89,0-4 314,0-3 0,0 4 0,1-1 0</inkml:trace>
  <inkml:trace contextRef="#ctx0" brushRef="#br0">1436 13207 7900,'8'6'-135,"-1"9"135,-7 0 0,0 12 1113,0-3-394,0 9-375,0 3 0,0 7 46,0 0 1,0 4-59,0 1 1,0-1 67,0-4 0,4 4-243,1 0 0,5 1-161,-6-6 0,6 1-762,-5 0 456,6-7 240,-10-1 1,6-12-803,-7 1 496,0-13-96,-7 8 128,-1-17 1,-11 2-44,0-8 1,0-10-129,5-10 0,-5-3 120,0-1 1,0-1 153,5 1 1,0-1 206,0 1-24,6 6-25,1 1 0,7 7 586,0 0-375,0 6-2,0 1-16,0 7 1,0 2-13,0 3 1,0 4 27,0 10 1,-1-3-96,-4 3 0,-1-2-220,-4 2 0,-1-8 189,7 4 0,-8-4 0,5 3 0</inkml:trace>
  <inkml:trace contextRef="#ctx0" brushRef="#br0">1508 13591 7900,'7'9'424,"-2"1"1,-3-1 49,-2 6 1,0-1 551,0 0 0,0 2-730,0 3 0,0-3-303,0 2 0,0-6-2197,0-3 1078,6 0 1126,2-1 0,6-1 0,0-7 0</inkml:trace>
  <inkml:trace contextRef="#ctx0" brushRef="#br0">1820 13790 7900,'15'0'986,"5"0"-571,4 0 0,9-5-273,5 0-98,3-6 1,6 3-711,1-6 362,-7 6 263,0-4 0,-11 5-1385,3-2 1426,-9-4 0,3 12 0,-5-6 0</inkml:trace>
  <inkml:trace contextRef="#ctx0" brushRef="#br0">2275 13591 7900,'14'0'-202,"2"0"-52,3 0 1,-3 6 523,3 4 0,2-2 1,-3 1 1,6-1 80,-5 1-201,6-2 21,-9-1 1,9-4 174,-6 2 0,0 3 333,-4-3-143,-1 8 0,-6-3-234,-4 10 1,-13-2-107,-5 7 1,-16 6-1545,-3 8 709,-1 9-277,-7 4 915,11-1 0,-11 6 0,5-6 0</inkml:trace>
  <inkml:trace contextRef="#ctx0" brushRef="#br0">2986 13235 7235,'-8'7'504,"4"2"1,-3 5-216,2 5-185,-6 4 0,10 5 55,-4 0 0,-1 7 10,1 3 1,0-2-30,5 2 0,0-1-9,0 1 1,0 1-107,0-6 145,7 7-111,-6-10 1,10 0-63,-6-7 1,6-7 46,-1-2 1,2-6-125,2-8 1,1-1 69,-1-4 1,0-4-12,0-10 1,5-8-12,0-6 1,5-7-139,-5 2 1,0-3-77,-5-2 81,0-6 42,0 12 0,-1-16-164,-3 11-169,-4-4 352,-6 10 1,0-4-11,0 7 0,-6 1 42,-4 9 0,-4-3-10,-5 7 1,3 5 51,-3 5 0,-1 6 130,1-2 1,-2 6 319,2 9 165,3-1-481,-4 18 0,6-3 211,-1 9-142,1 3-7,0 1 0,4 4-64,1-3 0,6 3-15,-2 2 0,5-7 5,5-3 0,0-9-66,9-5 1,-2-4-155,12 0 0,0-7-807,4-4 490,1-8 139,5-4 0,3-13-958,5-3 1264,1 4 0,-7-7 0,-1 5 0</inkml:trace>
  <inkml:trace contextRef="#ctx0" brushRef="#br0">3370 13321 7736,'8'1'854,"-3"4"0,-4 3-631,-1 6 0,0 5-332,0 0 1,-1 6 19,-4-1 0,-3-2-214,-6 2 0,-2 0-218,-3 4 287,3-6 55,-4 5 0,6-11-11,-1 3 1,1-8-121,0-2-184,6 1 418,2-2 1,7-2 135,4-6 1,0 0 19,9 0 0,-3 0 171,8 0 0,1 5 170,-1-1-232,0 1-50,-4-5 0,-1 2 86,0 3-88,0-4 10,0 12 1,-6-10 51,-3 6 1,-2 1-15,2 4 0,-3 2 138,2 3 0,-2-2-97,-2 7 1,-5-5 91,0 5 1,1-7-221,4 2 103,0-3-365,0-8-153,0-2 1,3-8-53,6-2 1,1-8-387,9-11 0,1-2 224,-1-13 0,5 6 531,-5-1 0,0-10 0,-5-1 0</inkml:trace>
  <inkml:trace contextRef="#ctx0" brushRef="#br0">3612 13193 7657,'9'0'-205,"1"0"1,4 0 752,5 0 0,1-6-351,-1-4 0,5-3-170,9-1 1,-3 0 163,3 0 1,-3 0-44,-1-1 1,-2 7 65,-4 4 1,-2 2-120,-7 2 0,-4 2 23,-1 2 0,-6 11-57,2 8 0,-11 4-18,-8 2 0,-2 5 7,-8 4 1,-4 10-8,-6 4 0,-4-3-76,5-2 1,0-3 26,5-1 0,-1-2-131,1-3 1,6-8-76,3-6 1,5-12-897,4 3 721,-3-11 0,12-4-42,-4-9 0,4-5 429,1-5 0,12-10 0,4-7 0</inkml:trace>
  <inkml:trace contextRef="#ctx0" brushRef="#br0">3910 13363 7900,'8'19'0,"-3"0"0,-3 7 641,-2-3-212,0 4-204,0 2 1,0-1-112,0 0 0,0 1-95,0-1 0,0-4-268,0 0 1,0-7 123,0 2 0,0-3-394,0-2-179,0-6 698,0-2 0,0-6 0</inkml:trace>
  <inkml:trace contextRef="#ctx0" brushRef="#br0">3953 13278 7900,'9'2'784,"1"2"-284,-7 11-191,3 7 1,-4 6 123,3 1 1,-2 4-299,6 0 0,-4-1-222,5-9 0,-6-2-187,6-7 1,-1-1-619,5-4 1,2-3 891,3-6 0,-3-12 0,5-4 0</inkml:trace>
  <inkml:trace contextRef="#ctx0" brushRef="#br0">4124 13051 7900,'6'-8'241,"-5"1"0,17 3 323,-4-1 0,5-6 110,0 1 0,3-7-209,7-2 0,5-6-617,4 1 49,3-3 32,2-1 1,-7 6 54,-3 3 0,-7 3-273,-3 2-715,-5 6 540,2 2 1,-15 13-799,-10 8 1262,-9 12 0,-14 3 0,-1 4 0</inkml:trace>
  <inkml:trace contextRef="#ctx0" brushRef="#br0">4180 13235 7881,'8'0'403,"0"0"181,-3 0 0,3 0-301,6 0 1,0-1-269,1-4 0,3 2-66,1-6 88,7-1 0,-4-4 1,8 0-192,3-1 97,-3 1-308,-2 0 0,-2 1-1149,-7 4 1514,0 3 0,-5-1 0,0-1 0</inkml:trace>
  <inkml:trace contextRef="#ctx0" brushRef="#br0">4323 13264 7900,'8'-6'587,"-2"4"-186,-6-4-97,0 6 1,0 6 32,0 3 1,0 4-216,0 1 0,-5 5-138,0 0 1,-1 0 32,1-5 1,4 1-403,-4-1 112,3 0 255,-4-6-699,5-2 418,1-25 0,7 7-26,8-17 1,4 10 162,0 0 0,6 4 153,-1 0 1,-2 3-49,1 2 1,-1-1 12,2 6 0,1 1 211,-6 4 0,0-5-65,-4 0 0,-6 0 447,1 5-259,-7 7 123,3-6 6,-6 12-192,-6-5-193,-2 6 0,-11 0-117,0 1 0,-6-6 111,1 1 1,-3-3-128,-1 3 0,4 1-498,0-6 322,7-1 136,-4-4 0,9-6-315,2-3 1,-1-10 43,6-5 1,-4-4-246,4-6 655,0-2 0,5-7 0,0 1 0</inkml:trace>
  <inkml:trace contextRef="#ctx0" brushRef="#br0">4365 12965 7900,'15'-6'-767,"-1"4"575,0-2 1,-1 10 1050,-4 8-283,4 0-236,-12 20 0,6-9 58,-7 13 1,0 4-203,0 6 0,-2-1 27,-3-4 1,4 6-175,-4 3 0,-1-1-219,1 1 0,-5-8-493,6-1 1,-6-7 412,5-8 0,-1-1-629,1-3 440,4-4-105,-12-12-40,5-1 533,-6-7 0,1-7 51,4-2 0,3-5 61,6-5 0,0 3 83,0-3 0,0 3 647,0 2-432,0 0-163,0-1 1,6 3 274,3 2 0,4-2-139,1 2 1,1 4-15,-1 1 0,0-1-138,0 1 1,0 0-136,1 5 35,-1 0 0,-2 2-195,-2 3 1,-4 3 0,-6 6 19,0 0 135,0 7 0,-6-4 228,-4 7-25,4-1-166,-7 6 0,12-2 122,-4-4 0,-1-1-138,1-3 0,0-8-68,5 4 1,7-11-67,2 1 0,4-5-302,1-5 0,7-7-845,2-7 621,-2-13 346,6 9 0,-10-14-12,7 4 1,-7 1-251,2-5 515,-3-1 0,-2-5 0,0 0 0</inkml:trace>
  <inkml:trace contextRef="#ctx0" brushRef="#br0">4692 13022 7900,'15'-4'1033,"-1"-1"1,0-6-700,0 1 1,7-2-157,2-3 1,0 0-284,0-4 94,1-3 59,4-7 0,1 5-115,-1 1 132,1 5-781,-7-2-874,5 6 1297,-12 6 293,0 1 0,-15 20 0,-8 3 0</inkml:trace>
  <inkml:trace contextRef="#ctx0" brushRef="#br0">4778 13065 7900,'0'9'27,"0"1"1,0-5-1,0 4 1,0 1 887,0 4-352,0 0-274,0 7 1,1-6-41,4 4 22,-4 3-266,6-6 1,-7 9-346,0-6 202,0 0 1,0-4-514,0-1 76,0-6-403,0-2 453,0-6 268,0-6 0,1-4-266,4-9 345,-3 3-80,10-10 258,-4 3 0,3-3 0,4 2 0,-3-3 150,12 3 1,1-2 140,8-3 0,4 1-148,5-1 0,1 1 59,0-1 1,-5 6 430,-1-1-274,-5 7-195,3-4 0,-13 7 550,-3 0-309,-3 6 56,-2 1-295,-6 7 1,-2 2-28,-6 3 1,0 7-139,0 7 1,-6 7 41,-4-3 0,-7 4-110,-2 2 1,-2-1-845,2 0 412,4 1 323,-6-7 0,7 3-920,0-6 488,6-6-111,-5-7 719,5-6 0,-6 0 0,0 0 0</inkml:trace>
  <inkml:trace contextRef="#ctx0" brushRef="#br0">4991 12781 7900,'0'28'0,"0"0"50,0 1 1,-5-1-1,0 1 1,-4 1 389,4 3 0,-6-3-94,2 3 1,-2-3-633,1-1 134,-3-1-43,6 0 1,-1-1-100,3-3 1,2-4-5,-2-5-208,3-7 291,-4-2 1,8-8-204,2-2 0,0-4 383,5-7-109,1-5 37,4 4 0,5-9 324,0 6-206,12-6 20,-7 3 0,11-5-75,-7 3 1,1-3 82,-1 3 1,-1 4 15,-3 1 0,-4 3 79,-6 2 0,-1 4 415,-4 1-470,-2 6 0,-9 3 32,-3 9 0,-4 4 311,-10 1-193,3 7-171,-11 1 0,5 6 34,-6 1 0,-1-1-14,1 1 1,4-1-42,1 0 0,10 1 41,-1-1 0,4-1 0,1-3 1,2-4-173,7-5 157,0-1-17,7-6 0,1-2-169,6-6-39,6-6 140,3-2 1,0-6-111,1-1 1,-5-4 19,5 0 1,-7 0-191,2 5 0,-5 0 64,-4 0 0,1 4-373,-7 1 525,1 6-32,-5-4-3,-6 7 1,-1 2 86,-2 3 1,-7-2 84,7 6 1,-7 1 164,6 4 1,-2 0 34,-2 0 0,1 5 97,3 0 1,-1 7-28,7-3 1,-3 4 115,3 2 0,2-1 268,-3 1-303,4-7-123,1 4 0,0-5-24,0 3 0,1-4-53,4-6 1,3 1-88,6-1 0,0-1-12,1-4 0,4 2-223,0-6 1,4 0-51,-4-5 0,2-2-358,-2-3 1,-4-3-153,4-6 319,-3 0 206,-2 0 0,-6-5-739,-3 0 352,3-7 137,-6 4 0,4-6-88,-6 0 1,0 5 492,0 4 0,-13-3 0,-3 0 0</inkml:trace>
  <inkml:trace contextRef="#ctx0" brushRef="#br0">5247 13321 7899,'-10'23'0,"1"1"47,6 0 28,-10 4 1,5 5 215,-6 1 0,0 0 154,-1 0 1,1-4-190,0 3 1,-2-3-41,-3-2 1,2 1 27,-7-1 0,5 0-28,-4 1 1,4-7-1,-5-3 1,5-5 26,-5-4 1,7 1-820,-2-7 1,3 0-1151,2-9 0,4-3 1095,1-6 1,6-7 516,-2-2 1,3 0 353,2 0 0,2-3-118,3-7 1,4 3 128,10-3 0,5-2 397,9 2-255,3-6-342,7 2 1,4-1-165,1 1 1,-1 5-106,-4-1 0,0 3 0,-1 1 0</inkml:trace>
  <inkml:trace contextRef="#ctx0" brushRef="#br0">5588 13193 8605,'14'0'1004,"0"0"1,7 0-815,3 0 0,7 0-380,2 0 0,2 0-176,-2 0 273,-3 0 0,5-6-94,-6-4 1,-7-1-256,-3 2 1,-5-4-372,-5 3 813,4 4 0,-11-7 0,4 6 0</inkml:trace>
  <inkml:trace contextRef="#ctx0" brushRef="#br0">5872 13036 7824,'15'-7'-85,"-1"2"1,5 3-101,0 2 0,0 0 402,-5 0 0,0 2 567,0 3 0,5 1-400,0 3 1,0 4 13,-5-4 1,-4 4-122,-1 1 0,-5 5-121,0 0 1,-2 2-19,-2-2 0,-8-2-117,-6 7 1,-2-1-249,-8 6 1,1 1-292,-6 3 0,-1-1 518,-3 6 0,-3 0 0,-7 4 0</inkml:trace>
  <inkml:trace contextRef="#ctx0" brushRef="#br0">6626 12923 7823,'-5'-14'-370,"0"-1"246,-6 1 1,8 0 163,-6 0 1,1-1 291,-2 1 1,-2 2-21,2 2 1,-7-1-125,-2 6 0,-2 2-130,2 8 0,2 3 123,-7 6 1,7 7 159,-2 2 0,3 4-183,2 2 0,1-1-8,4 0 0,-2-6 58,6-3-164,0 4-215,5-8 96,7 0-18,1-9 0,6-6-37,0 0 0,5-8 12,0-6 1,1 0-152,-1-5 1,-3-4 78,3 0 1,2 2-35,-2 2 0,-5-1 117,-5 1 0,1 0-21,4 5 1,-4 1 128,-1 4-114,-6-4 33,10 11-56,-12-10 100,12 10 1,-11-3 131,2 10 0,-2 5-68,-2 9 1,0 4 123,0 10 0,0 5 464,0 10-339,-6-4-107,4 11 1,-9-4 241,6 6-1255,-6-1 950,10 8 0,-10-7 33,6-1 4,-6 1-21,3-13 0,-2-1 38,1-10 1,1-4 15,-2-6 0,-1-2-23,7-7 0,-7-6-101,1-3 1,2-4 73,-1-1 1,-1 0 768,-4 0-987,0-6-153,-7 5 0,6-14-196,-4 1 0,8 0 180,1-5 1,1-3-150,-6-2 0,7 0-127,4-4 0,2 1-983,2-11 1519,0 0 0,6-4 0,2-1 0</inkml:trace>
  <inkml:trace contextRef="#ctx0" brushRef="#br0">6697 13122 7823,'14'0'982,"0"6"-680,-6-4 0,3 6 448,-6-4-573,0-2 0,-5 11-29,0-4-70,0 4 0,-6 6-180,-4 0 1,-4 1 202,-5-1 1,3 3 120,-3 7 0,-1-6 0,1 1 0,4-7-417,6 2 1,4-4-232,-4-6-887,6 4 796,-4-12 0,9 6-625,3-7 166,2 0 617,8 0 944,-1 0-343,0 0-160,-6 6 0,5 0 595,-4 4-364,-3 2-63,1-4 0,-2 6 136,-1 1 0,1-1 7,-5 0 1,0 0 101,0 0 1,-2 1 121,-2-1-436,2 0 1,-4 0-340,6 1 131,0-8 156,0 6-939,0-11 417,0 10 120,6-10 0,2 4-235,6-6 0,0-6 151,1-4 357,-1-2 0,6-9 0,3-1 0</inkml:trace>
  <inkml:trace contextRef="#ctx0" brushRef="#br0">7180 12610 9645,'15'20'154,"-6"-1"11,1 10 0,-6-2 70,6 11 1,-5 0-254,4 4 1,-6 1-305,2 0 1,-4-1 190,-1 1 0,0 1-76,0 3 1,-6-2 79,-3 2 1,-4-3-102,-1-1 1,-2-2-208,-3-3 1,3 0 54,-3-10 0,-1-2-53,1-12 1,0-6 432,5-4 0,-1-2 0,-5-21 0,-2-5 0</inkml:trace>
  <inkml:trace contextRef="#ctx0" brushRef="#br0">7038 13179 7823,'14'0'-708,"1"1"915,-1 4 1,0 4 477,0 10 0,1-1-268,-1 5 1,-5 0-85,1 0 0,-2 3 364,1-8-244,-3 8-201,1-10 1,-6 4 639,4-6-393,3 1 230,-6-8 327,4 0-831,0-7 0,2-11-138,6-4 0,0-10 18,1-3 0,4-2-188,0-8 1,6 5-293,-1-5 0,2 1-655,3 0 0,1-5 1030,3 5 0,-3-5 0,5 0 0</inkml:trace>
  <inkml:trace contextRef="#ctx0" brushRef="#br1">356 14814 8398,'-14'-15'-606,"6"7"853,1 2 0,9 1 410,3 1 0,3-1-512,6 5 1,6 0 38,4 0 0,-2 0 7,2 0 0,0 0 15,4 0 1,5 1-75,0 4 1,7-3 28,-2 2 1,9 3 18,5-2 0,4-1-101,1-4 0,4 0-47,1 0 0,-2 0 79,-8 0 1,8 0 35,-3 0 0,14-6 38,0-4 0,8 3 8,-3-3 1,-5 5-12,-5-4 0,-7 6-30,-2-2 0,-1-1 28,-3 1 1,7 0 31,1 5 0,6 0-48,-6 0 1,1 0-157,-5 0 0,-5-5 85,0 1 0,0-1-91,5 5 1,4 0 13,1 0 0,3-2-106,1-2 1,-10 2 161,5-3 0,-7-1-25,-2 1 0,-1 1 64,-4 4 0,3-5 89,7 0 0,0 0-47,0 5 0,0 0-57,0 0 0,-2 0 51,-3 0 1,2 0-13,-7 0 0,9-1-188,1-4 1,6 3-5,8-2 1,0-3-132,0 3 0,-3-7 14,-6 1 1,-1 2 175,-9-1 1,10-1 120,4-4 0,-1 5-152,1-1 1,-1 2 293,1-1 1,-4-2-70,-10 6 0,3-5 13,-2 6 0,3-3-134,6 3 0,-2 2-32,6-3 0,1-1-77,4 1 0,-9-1-241,-1 1 0,-10 2 97,6-6 0,3 4 100,6-5 1,-1 1-27,1-5 1,-1 4 17,1 1 1,-4 1 282,-10-2 1,2-1-14,-7 7 1,7-6 8,-2 5 0,8-4-149,2 4 0,2-4 41,-7 4 1,3-5-134,-8 6 1,2-6 67,-2 5 1,3-1-154,-2 1 0,2 2 94,2-6 0,11 4 32,3-4 1,-3 1 72,-7-2 1,-2-2 175,-2 2 0,-1-3-192,1-1 0,3 2 29,-3 2 1,2-3-98,-12 4 0,5 1 52,-4-1 1,-3 4-537,-7-5 0,-4 7 221,-11-2 0,2 2-1294,-6-1 0,0 2 1575,-4-3 0,-1 4 0,0 1 0</inkml:trace>
  <inkml:trace contextRef="#ctx0" brushRef="#br0">27069 4634 9266,'-12'8'58,"-2"-1"8,6-14-77,4-1 2</inkml:trace>
  <inkml:trace contextRef="#ctx0" brushRef="#br1">28862 4450 8061,'-1'-14'-631,"-4"-1"0,-1 1 489,-4 0 1,-1 0 147,7-1 1,-8 6 263,3-1 1,1 3 147,-1-3 185,5-3-103,-2 12-334,6-5 1,2 7-19,2 4 1,4 1 8,7 4 0,-1 2-152,0-2 1,0 2 91,0 3 0,1-1-244,-1 0 1,-6 0 82,-3 1 1,1 3-74,-1 1 0,-7 5-26,-7-5 1,-6 5 128,-4-5 1,-3 4 26,-6-4 0,4 0-9,0-4 1,9-1 89,0 0-84,1-6 0,16-2-287,2-6 0,11 0 108,13 0 1,7-1 188,3-4 0,-3-3 0,-1-6 0</inkml:trace>
  <inkml:trace contextRef="#ctx0" brushRef="#br1">25720 4606 8171,'-4'-9'0,"-1"-1"0,-6 7-620,1-2 410,4 4 128,-7 1 222,5 0 1,-1 0-25,0 0 7,5 0 1,-4 0 287,4 0-95,2 0-7,-4 0-122,6 0 1010,0 0-1070,6 0 0,2 4-19,6 1 1,2 0-409,3-5 1,-2-2-574,7-2 0,0-3 530,4-2 1,-6-4-1,-3 4 0,-3 2-615,-2 3 958,-6 2 0,-8 2 0,-8 0 0</inkml:trace>
  <inkml:trace contextRef="#ctx0" brushRef="#br1">25564 4777 8171,'2'8'-98,"2"-4"0,-2 4 173,3 2 0,1-2-61,-1 1 1,1 2 25,-1 8 1,-4-2 7,4 7 0,1 0 51,-1 4 1,0 5 70,-5 1 0,0 10-180,0-1 1,0 2 103,0-2 0,-5 0-147,0-1 1,-1-1 56,1-3 1,4 3 40,-4-3 0,3-1 41,2 0 0,-4-5-5,-1 1 0,0-3-19,5-1 1,0-7 6,0-3 1,2-5-127,2-5 1,6-2 82,9-7 0,5-7-413,9-2 0,5-12 178,9-7 0,0 0-975,10-6 988,-9 4 0,13-4 0,-10-3 0</inkml:trace>
  <inkml:trace contextRef="#ctx0" brushRef="#br1">26957 4521 8153,'14'-14'-444,"1"1"484,-1 3 0,-1 3-44,-4 2 1,4 3-57,-4-2-157,-3 2 225,7 8 1,-11 2-135,2 6 0,-2 1 49,-2-1 140,0 0 1,0 0-31,0 0 1,0 5-18,0 0 1,0 7 102,0-3 0,0 4-27,0 2 1,0 5 118,0 4 1,0 5-102,0 4 1,0 5 10,0 10 0,0 1-290,0 4 1,0-4 271,0-6 0,0-7-36,0-2 1,0-9 18,0-1 0,0-11 209,0 1 0,-5-9-75,1 0 0,-3-5 371,2-4-487,-2 3 1,-8-12 5,1 4 0,0-4-188,0-1 1,-2-1 15,-3-4 0,3-3-204,-3-6 1,-1-2 94,1-3 0,1-3-608,9-6 1,-2-9 778,6-5 0,-6-14 0,3-8 0</inkml:trace>
  <inkml:trace contextRef="#ctx0" brushRef="#br1">27256 3881 8125,'6'14'0,"0"-3"0,4 4 0,3-8-69,-4 12 0,2-6-139,-1 6 0,2-3 655,-2-2 1,-4 0-133,-1 0 0,-2-1-218,2-3 0,-4 2 19,4-2 0,-8-2-14,-2 1 0,-6 1-37,2 4 0,-6 2-102,-4 3 0,2-2 54,-7 7 1,5-2-15,-4 1 0,10-2 103,-1-7 1,9 0 103,0 1-210,4-1 0,12-6 50,3-4 0,10-2-204,-1-2 1,4-2-122,2-2 0,4-4-273,0-6 1,7 4 547,-3 1 0,-2-1 0,0-4 0</inkml:trace>
  <inkml:trace contextRef="#ctx0" brushRef="#br1">27881 4393 8101,'15'-5'-531,"-1"0"0,0 1 239,0 4 1,2 0 204,3 0 0,3-2 392,7-3 1,-3 4-348,-2-4 0,-3 3-498,-7 2 540,0 0 0,-6 0 0,-2 0 0</inkml:trace>
  <inkml:trace contextRef="#ctx0" brushRef="#br1">27881 4592 8101,'-1'20'-266,"-4"4"0,4 3 247,-4 1 0,3 7 439,2 3 1,-5 5-230,1 4 1,-6 1-53,6 8 0,-8 3 533,3 7 1,-2-7-221,1-7 1,-1 0-162,7 5 0,-6-11-25,5-4 0,1-9-243,4 1 0,1-11 15,4-4 1,-2-3-130,7-2 0,-1-6-449,5-3 1,1-4 330,-1-1 1,0-1-727,0-4 0,5-8 426,0-6 1,6-6 508,-1 2 0,3-4 0,1-2 0</inkml:trace>
  <inkml:trace contextRef="#ctx0" brushRef="#br1">29033 4265 7801,'0'-8'-728,"6"2"1099,4 6 1,3 0-237,1 0 1,5 0-50,0 0 1,0 0-57,-5 0 82,0 0-67,0 0 29,0 6 1,-6 2-91,-3 6 1,-3 0 71,-2 1 0,0 5-99,0 4 0,-5 4 75,0 5 0,-4 4-5,4 5 1,-6 6-36,1-1 1,4 1-5,1-6 0,-1 7 160,1 3 0,-1-1-68,1 1 1,4-5 156,-4 5 1,-1-1-46,1 1 1,0-3-169,5-6 1,-5-5 17,1 0 0,-1-12-5,5 3 0,-5-10 93,0 0 1,1-8 110,4-2-223,-7-6 0,4 4 52,-6-7 0,1-2-402,-2-3 0,-2-2 175,2-8 0,-2 0-486,-3-4 0,1 1 63,0-5 0,1-7 580,4-8 0,-4-16 0,5-5 0</inkml:trace>
  <inkml:trace contextRef="#ctx0" brushRef="#br1">29389 3725 8191,'7'0'-226,"1"1"-20,-3 4 0,-3 3 1181,2 6 0,3 7-365,-3 2 0,1 4-179,-5 2 1,-1-1-233,-4 1 1,3-3-66,-2-2 0,-3-2-115,2-3 1,-4-3 126,4 3 0,-4-8-220,4-2 1,-6 1 113,2 4 0,1-4-152,-2-1 1,5 1 6,-4 4 0,6-5 47,-2 1 1,3-6-104,2 6 82,0-7 0,2 8 243,3-6 1,3 0-106,6-5 1,6 0 87,4 0 1,5-2-65,4-3 1,-3 4-245,3-4 1,-3-1-64,-2 1 0,-1 0-132,-3 5 1,1 0 395,-6 0 0,0-6 0,-5-2 0</inkml:trace>
  <inkml:trace contextRef="#ctx0" brushRef="#br1">30227 4080 7992,'15'-14'0,"-1"4"-294,0 1 0,0 6 156,0-2 1,2 2 276,3-2 0,-3 4-225,3-4 0,-8 3-452,-2 2 229,1 0-230,-2 7 539,-2-6 0,-18 12 0,-4-5 0</inkml:trace>
  <inkml:trace contextRef="#ctx0" brushRef="#br1">30114 4194 7992,'1'24'-44,"4"-1"1,-3 3-73,2 7 0,-2 9 354,-2 10 0,0 5 330,0 5 1,-6-4-612,-4 4 1,-4-2 178,-5 2 0,1-4-282,-5 4 0,4-2 110,-5 1 0,8-9-25,2 1 1,1-8 93,9-2 0,-6-7 71,6-3 0,-1-7-24,5-3 1,1-5 56,4 1 1,3-10-39,6-4 1,2-3-26,3-2 1,0 0 28,9 0 1,-1-2 150,11-3 1,-5-3-118,5-6 0,0-2 35,5-3-172,-1 4 0,1-12 0,0 5 0</inkml:trace>
  <inkml:trace contextRef="#ctx0" brushRef="#br1">31550 4094 8053,'0'-14'-373,"0"6"0,1-3 212,4 6 0,3-4 130,6 4 0,2-6 180,3 2 0,4-2-80,11 1 0,2-3-41,7 4 1,-2 1 29,-3-1 0,-4 4 5,-5-5 1,-2 7-22,-4-1 1,-7 2 5,-6 2 0,-7 2-35,2 2 1,-5 4 21,-5 6 0,2 1-48,-7-1 1,-4 5 45,-5 0 0,0 6-43,5-1 1,1 3 100,4 1 0,-4 0 0,4 1 0,1 1-15,-2 3 1,7 3 114,-2 7 0,4 6-10,1 3 1,0-1-100,0 1 1,0 0-85,0 5 0,0-7 96,0-2 1,0 1-107,0-2 1,0 2 35,0-2 0,0-2-143,0 2 1,0-9 83,0-5 0,0-3-174,0-1 1,-2-9 214,-3-6 1,2-1-40,-6-8 1,-2-1 28,-8-4 1,3-6-29,-3-3 0,-2-10-220,3-5 0,-6-4-136,5-6 0,0-2-556,5-7 944,-1 1 0,-5-7 0,-2-2 0</inkml:trace>
  <inkml:trace contextRef="#ctx0" brushRef="#br1">31962 3710 8050,'14'0'0,"-1"7"303,-4 2 1,4-1-92,-4 2 0,4 1-211,1 8 1,0-2 40,1 7 0,-7-1-164,-4 6 0,-2-5 5,-2-1 1,0-4 186,0 5 0,-6-7-150,-4 2 121,-3-3 0,4-3 283,-1-4 0,7-1-136,-1-3 0,4-4 66,4 4 1,11-3-378,8-2 0,6 0-632,4 0 755,3 0 0,26 0 0,4 0 0</inkml:trace>
  <inkml:trace contextRef="#ctx0" brushRef="#br1">14375 6170 7440,'0'-8'817,"0"2"0,1 6-401,4 0 34,-4-7-70,6 6 24,-7-6-34,0 7 389,0 0 0,-2-4-585,-3-1 0,4-1-79,-4 1 1,-1 2 76,1-7 0,-1 7-94,1-2 1,2-1 38,-7 1 0,6 1 94,-6 4-110,7 0 0,-8-2-98,6-3 1,-6 4 7,2-4 1,1 3 99,-2 2 1,6 0-19,-6 0-12,1 0 1,-6-1-16,1-4 0,0 4 12,0-4 1,0 3-22,-1 2 1,1 0 23,0 0 1,0 0-14,-1 0 0,1 0 170,0 0 0,0 0-86,0 0 1,-1 0 92,1 0 1,0 0-71,0 0 0,-1 2 48,1 3 0,5-4-116,-1 4 1,1-4 0,-5-1 1,4 0-26,1 0 0,-1 0-186,-4 0 0,4 0-190,1 0 1,0 0 169,-6 0 0,1-1-102,0-4 1,0 4 114,-1-4 0,0-2 30,-4 3 1,-3-7 33,-7 1 1,1 2 120,-1-1 0,1 6-76,-1-2 0,-4-1 150,0 1 1,0-5-51,4 6 0,1-1-68,0 5 0,1-2-20,3-2 0,-3 2 29,3-3 0,-2 4-137,-3 1 1,1-5 51,-1 0 0,-1 0-145,-3 5 0,-2-4 180,-3-1 1,-1 0-12,6 5 1,-5-4 126,5-1 1,-5-2-85,5 3 0,-1 2 40,6-3 1,4 4-62,1 1 0,0 0 29,0 0 1,-4 0 45,3 0 1,-3 0-1,-1 0 0,4 1-116,1 4 0,-3-3 65,-7 2 1,3 0-132,-3 0 0,3-2 110,1 3 1,1-4-129,0-1 1,1 0 100,3 0 0,-1 0-40,6 0 1,-5-4 5,5-1 1,-1 0-6,1 5 0,3 0-16,-3 0 0,-3 0-79,-2 0 0,-3 0 106,-1 0 1,-1 0-9,1 0 0,-2 0 100,-3 0 1,-2 2-105,-3 2 1,-3 0 94,3 5 1,2-4-44,-2 4 0,5-4 8,-5 4 1,6-4 14,-1 5 1,-2-6 8,2 6 0,-6-7-15,1 2 1,0 1-18,-5-1 1,4 0 28,-9-5 1,4 1-26,1 4 1,1-4 22,-1 4 0,5-2-13,0 2 1,5-2-21,-5 7 0,5-6 5,-5 6 1,0-5-2,-5 4 0,1-4 10,-1 4 1,-4-5-5,-1 0 1,2 3 86,9-3 0,-3 6-80,7-5 1,0 1 30,4-1 1,1-2-32,-1 6 0,6-4 6,-1 4 1,-1-4-47,-8 5 1,3-2-5,-4 1 1,3 4 17,-2-4 1,3 4 17,-4 1 0,0-5 82,1 1 1,1-1-89,8 6 0,-1-1 144,6 0 1,-5 0-125,5 1 0,2-4 6,7 3 0,-2-8 0,2 8 0,2-3 4,-1 4 1,6-1-56,-2 0 0,-1 0 55,1 0 1,0 1 1,5-1 1,0 0-20,0 0 1,2 1 143,3-1 0,1 0-141,3 0 0,4-4 9,-3-1 0,7-1 5,2 2 0,6 1 2,-1-7 0,3 3 46,1-3 1,1-2-35,-1 3 1,0 1 133,1-1 0,1-1-79,3-4 0,-8 5-14,4 0 0,-4 1-34,3-1 0,1-3 15,-1 2 1,-4 3-47,0-3 0,-1 3-19,6-3 0,-5 0-40,-1 5 0,1-4 78,4 4 1,2-4-53,4 5 0,-3-7 34,7 1 0,-5 3-24,5-3 0,-6 6 24,1-5 0,-3 4-10,-2-4 1,1 4-35,-1-4 1,-1 6-7,-3-1 1,1-2-103,-6 1 1,5-1 76,-5 1 1,6 2-13,-1-6 1,3 5 32,1-6 1,0 6 38,1-5 0,4 4 6,0-4 1,0 4 15,-4-4 1,-1 5 3,1-6 1,-1 6 17,1-5 1,-1 4-1,0-4 0,-4 4-32,0-4 1,-2 4 28,2-4 0,2 5-28,-2-6 0,3 3-2,1-3 0,1-2-3,-1 3 0,7-4 0,3-1 0,-2 2-1,2 3 1,-1-4-1,0 4 0,3-3 31,-7-2 0,0 4-25,-4 1 0,-1 0 33,1-5 0,-1 0-30,1 0 0,-1 1 31,0 4 0,6-3-33,-1 2 0,6-2 2,-1-2 0,-2 0-24,2 0 0,-1 0-3,1 0 1,1 0-49,-6 0 1,5 0 66,-5 0 0,1 0-61,-6 0 1,-1 0 43,-3 0-1,2-2-32,-2-2 0,3 2 22,1-3 0,1 4-67,-1 1 0,5 0 44,1 0 0,-1-5-7,-5 0 1,4 1 34,-4 4 1,9-5-19,-9 0 1,2 0 26,-6 5 0,1 0-26,-6 0 1,5 0 21,-5 0 1,4 0 1,-4 0 0,0 0 5,-5 0 0,5 0-21,0 0 1,5 0-6,-5 0 1,6 0-71,-1 0 1,-2 2 72,2 3 1,0-4-5,4 4 0,0-3 2,1-2 1,-1 0-12,1 0 1,-1 0 40,1 0 0,-1-5 13,0 0 1,-4-1 31,0 1 0,-5 2 166,4-7 1,-5 7-172,1-2 0,-3-1-10,-2 1 0,5-4 27,0 4 0,0-4-25,-5 4 0,5-6-14,0 1 0,5 3-17,-6-3 1,3 1-9,-2-6 1,3 6-41,7-1 1,-6 1-8,1-5 0,-5 0-5,5-1 0,-2 0 49,1-4 1,3 3-4,-7-3 1,0 3-12,-5 2 1,0 0 43,0-1 1,-1 0 19,-4-4 0,2 3 13,-6-3 0,5 3-34,-6 2 0,1 0 13,-5-1 1,2-4 133,2 1 0,-2-1-131,3 4 1,-4-4-124,-1 0 0,0-4 123,0 4 1,0-6-207,0 1 0,0 2 69,0-2 0,-1 0-24,-4-4 0,-1-1 35,-4 1 0,-7-5-44,3 0 1,-10-2-249,0 2 0,-3 1 127,-1-6 0,-2 5-496,-3-5 1,1 7 275,-6-3 1,0 4 481,-4 2 0,-1 0 0,0-1 0</inkml:trace>
  <inkml:trace contextRef="#ctx0" brushRef="#br1">15029 11387 6885,'0'-8'-818,"0"1"904,0 2 0,-2 3 445,-3-3-351,4 4-79,-6 1 1,3-2 64,-1-2-106,0 2 0,4-4 7,-4 6 1,2-5 87,-7 0-133,7-6 0,-10 8 60,4-6 1,1 4-126,-1-5 1,-1 7 101,-4-2 1,0 4-66,-1 1 1,-4-2 53,1-2 1,-1 2-5,4-3 1,0 4-9,-4 1 1,3-2 6,-3-3 1,3 4 7,2-4 1,-5 3-8,0 2 0,0 0-30,5 0 1,-5 0 28,0 0 1,0 0-9,5 0 1,-1 5 7,1 0 0,-5 1-46,0-1 1,-1-2 37,1 7 0,1-6 2,-5 6 1,4-2-33,-5 1 1,0 4 21,-4-4 0,-1 4-63,1 1 0,0 2 59,-1 3 0,1-3-121,-1 3 1,2-4 95,4 0 1,2-1-6,7 0 0,0 0 4,0 1 1,1 0-2,3 4 0,-2-1 36,2 5 1,4-4-37,1 5 1,-1 0 18,1 4 0,-1 1-9,1-1 0,4 0-6,-4 1 1,3-1 11,2 1 1,0-6-2,0 1 1,0-5 29,0 5 0,7-2 6,2 2 0,-1 1 68,1-6 0,2 4-89,8-4 0,-1 7-45,6-3 1,-6 0 50,6 0 0,0 1-66,4 4 1,1-4 60,-1 0 0,1-5-41,-1 4 0,0-5 1,1 1 1,-1-3-7,1-2 1,-2 5 3,-4 0 1,4 0 14,-3-5 0,-2-2 10,2-2 0,4 1-10,5-6 1,7 4 33,-2-4 1,3 0 21,1-5 1,1 0 8,0 0 1,-5-2-58,0-3 1,-7 4 9,2-4 0,-3-1-151,-1 1 1,-5-1 146,-1 1 0,-5-3-120,1-6 1,1 4 97,-1 1 0,0-1-67,-5-4 1,0 0 52,1 0 0,-1-5-5,0 0 1,0-2-17,1 2 1,-1-3-3,0-6 1,0 4 207,0 0 1,1 1-108,-1-6 1,-2 2-7,-2 4 0,1-4-38,-6 3 1,1-3-1,-1-1 0,-4 4-8,4 0 0,-3 1-5,-2-6 1,0 1 74,0-1 0,0 1 1,0 0 1,-2-2 84,-3-4 1,-1 4-125,-3-3 0,-4 2 65,3-3 1,3 4-44,-3-3 0,1 5 82,-6 4 1,6-1-26,-1 6 1,-4-5 3,-5 5 1,0 0-79,5 5 0,-5 0-8,0 0 0,-5-2-50,6-3 1,-8 8 85,3-3 1,-4 3-152,-2-4 1,-4 3 72,0 2 0,-5-2-125,5 2 1,-5 2 39,5-1 1,-5 6-181,5-2 1,-1 3-96,6 2 0,1 0-836,3 0 1205,-2 7 0,3 1 0,-5 6 0</inkml:trace>
  <inkml:trace contextRef="#ctx0" brushRef="#br0">7820 16107 8209,'0'-14'149,"0"6"118,0-5-86,0 12-4,7-5 1,-4 10-163,6 1 0,-6 1 97,2-1 1,1-2 80,-1 7-189,6-7 145,-9 10-115,4-12 0,-6 7 86,0-3-13,0-4-22,0 6-273,0-7 170,-6 0 0,3-2-48,-7-3-10,7 4 0,-3-12 90,6 4 1,0 1-357,0-2 144,6 1 96,-4-5 1,9 4 62,-7 1 0,7 5 60,-1 0 1,-2 2 157,1 2 0,-6 2-128,2 2 0,-3 4 180,-2 7 1,0-1-106,0 0 0,-2-5-44,-3 1 0,-2-1 35,-8 6 0,6-6-4,-1 1-174,1-7 1,-5 3 62,-1-6 1,6-2-147,-1-2 1,7-4 198,-1-6-194,2 6 55,2-5 1,0 5-5,0-6 0,5 5 10,-1-1 108,8 7-30,-5-3 0,3 7 3,-1 4 1,-5-2 30,0 7 0,-2-6 122,-2 6 0,0-6-11,0 6-57,0-7 0,-2 5-60,-2-3 3,2-4 18,-4 6 0,4-7-140,-3 0-302,4 0-681,-6 0 1074,7-7 0,7-7 0,1-8 0</inkml:trace>
  <inkml:trace contextRef="#ctx0" brushRef="#br0">7962 16065 8222,'-14'0'-194,"0"0"221,6 0 125,-5 0 174,12-7 109,-12 6-46,12-6-1,-6 7-241,7 0 25,0 0 0,7 0 65,2 0 1,4 0-133,1 0 1,2-4-279,3-1 0,9-8 99,10-1 0,3-2 119,2-7 0,4-3 9,1-7 0,5-2-214,-1-3 1,-3-7 246,-1 2 1,4 0-13,5 1 1,9 1-1,-26 15 1,1-1 0,-1 4 0,0-1-181,5-2 0,0 0 0,-3 0 0,-2 0 223,1-2 1,-1-1 0,3-2 0,1-1-348,3-2 0,1 1 1,-2 2-1,1 1 221,1 1 0,-1 1 1,-6 2-1,0 1 89,-1 4 0,0 0 0,-2 0 1,0 1-147,0 1 0,0 0 0,1-1 1,1 0 119,3 3 0,-1 1 1,-2-1-1,-1 1-48,-1 1 1,0 2 0,32-11-85,-9 0 1,-5 7 47,-14-2 0,1-2-115,0 2 1,4-6 140,0 1 1,1 4 297,-6 1 1,-4-2-300,0 2 1,-13 2 504,-1 7 0,-6-1-825,-4 7 1032,0-1-730,-6-1-721,-2 4 169,-6-4-37,0 6 0,-6 0-1347,-4 0 1958,-2 0 0,-9-7 0,-1 0 0</inkml:trace>
  <inkml:trace contextRef="#ctx0" brushRef="#br0">10422 14444 8541,'21'-8'638,"7"-5"-461,2 12 0,16-7-11,-4 3-142,11 4-12,-9-12 0,10 10 6,-7-7 1,-4 7 108,-5-2 0,-8 4 166,-2 1 0,-6 0-226,-8 0 0,-6 12-34,-3 7 1,-11 10-515,-9 9 228,-18 12-156,13-15 0,-4 1 0,-13 7 1,-5 1 408,-5 6 0,-1 0 0,0-1 0,-2 1 0,-6 3 0,0 0 0</inkml:trace>
  <inkml:trace contextRef="#ctx0" brushRef="#br0">7877 16136 6523,'0'-8'970,"0"1"-806,0 7 729,0 0-664,0-6 3,0 5 16,0-6-160,0 7 351,0 0-353,6 0-14,-4 0-5,4 0-30,-6 0 221,0 0-223,7 0-58,-6 0-13,6 0-2,-7 0 495,0 0-303,0-6-55,0 4 1,1-4-82,4 6 1,-4-2-7,4-2-269,-3 2 312,-2-4-24,0 6 0,1 0-264,4 0 255,-3 0-63,4 0-18,-6 0 26,0 0 33,6 0 40,-4 0-13,4 0 1,-4 0 174,2 0-198,-2 0 22,4 0 118,-6 0-128,7 0 56,-6 0-30,6 0 1,-6 0 24,4 0-36,-4 0 1,7 0 71,-3 0-58,-3 0 0,6 0-11,-4 0 0,0 0 4,5 0 0,-4 0 43,4 0-48,1 6-12,4-4 10,0 4 1,0-4-2,1 2 1,-6-2 0,1 3 1,-1-4 35,5-1 51,0 0-80,1 0-14,5 0 0,-4 0 29,3 0-15,-3 0-37,-2 0 0,0 0-3,0 0 0,1 2 6,-1 3 1,2-4-6,3 4 1,-8-4 7,3-1 1,2 2-8,3 3 0,0-4-16,-5 4 16,0-3 5,0-2 0,0 0 58,1 0-55,-1 0 68,6 0 0,-4 0 10,3 0 1,2 0-12,-2 0 1,4 0 16,-4 0 1,5 0-20,-5 0 0,5 0 9,-5 0 1,4 0 30,-4 0-36,7 0-64,-11-7 1,7 6 13,-3-4 30,-3 3-59,5 2 0,-2 0-4,0 0 1,1 0-8,-1 0 0,-3 0-7,3 0 1,-3 0 6,-2 0 1,0 0-10,0 0 0,5 0 35,0 0 0,0-4-12,-5-1 1,5 0 112,0 5-108,7 0 36,-4 0 1,1 0 7,1 0 0,0 0-41,4 0 1,1 0 6,-1 0 0,1 0-12,-1 0 1,-4 0-3,-1 0 1,-4 0-306,5 0-36,-7 0 325,4 0 1,-2 5-23,0 0 0,-5-1-106,-4-4 1,-3 2-492,3 3 206,3-4-254,-5 6 420,-1-7-2,6 0-31,-11 0 145,4 0 1,-8 0 148,-2 0 0,-4-7 0,-6-1 0</inkml:trace>
  <inkml:trace contextRef="#ctx0" brushRef="#br0">9626 15951 11140,'0'9'847,"0"1"-802,6-7 1,-3 8 247,7-6-308,-1 6 0,6-8-136,-1 6 1,-5-4 99,1 5 0,-2-6-85,1 6 0,2-5 50,-6 4 0,4-4 59,-4 4 67,0-6-15,1 10 1,-4-10 56,2 7 1,-4-7-60,-4 2 1,2-2 17,-3 2 0,-3-4 1,-1 4-61,-4 3 1,-1-2 35,0 4 1,0 2-10,0-2 1,-2 4-170,-3 5 0,-3 3-249,-7 6 1,-1 9 31,-3 5 117,-3 1 1,-7 6 0,0-6-1</inkml:trace>
  <inkml:trace contextRef="#ctx0" brushRef="#br0">9626 16150 8227,'0'-8'793,"0"2"-564,0 6-45,0 0-241,0-7 393,0 6-249,0-6 60,0 7-32,0 0 151,6 0-20,-4 0-145,10 0 1,-8 2 12,5 3 0,-4-4-31,4 4 0,-4 1 36,4-1 0,-4 0-245,5-5 31,-1 0 1,5 0-161,1 0 0,-1 0-338,0 0-42,0 0 0,0 0-636,1 0 1271,-7-6 0,-2-2 0,-6-7 0</inkml:trace>
  <inkml:trace contextRef="#ctx0" brushRef="#br0">9683 16036 8363,'14'0'599,"0"0"-499,0 0 0,-4 5 81,-1 0 0,1 6-10,4-2 1,-1 4-71,-4 1 1,4-1-173,-4-4 0,-1 4 136,2-4 0,-7 4-123,2 1 0,-4-4-362,-1-1 0,-1-1 212,-4 1 1,-5 4-1001,-9-3 1208,-3 2 0,-6 2 0,-1 1 0</inkml:trace>
  <inkml:trace contextRef="#ctx0" brushRef="#br0">11147 14430 7948,'-8'0'103,"2"-2"358,6-3-238,-6 4-164,4-6 1,2 7-207,10 0 0,4 0 79,5 0 1,3 0-204,6 0 0,5 0 35,1 0 0,0 0 236,0 0 0,-4-6 0,4-2 0</inkml:trace>
  <inkml:trace contextRef="#ctx0" brushRef="#br0">11602 14415 8199,'8'15'-906,"0"-7"646,-3-4 1,-2-2 572,6-2 1,2 0-118,8 0 1,3 0-324,7 0 1,-1-5 67,1 0 1,4-4-166,0 4 0,0 0 127,-4 5 1,-1 0-65,1 0 1,-3 0 104,-2 0 0,1 2-24,-6 3 1,0-2 124,-4 6-164,-1 1 72,0 4 0,0-4-9,0-1 1,1-1-26,-1 1 81,6-2 0,2-7 0,7 0 0</inkml:trace>
  <inkml:trace contextRef="#ctx0" brushRef="#br0">12540 14444 8199,'23'0'-196,"-4"0"1,-4 0 340,0 0 1,-6 0 116,1 0 0,-1 0-169,5 0-160,0 0 98,-6 0 0,5 0-173,-4 0 0,6 0 91,4 0 1,-4 0-136,4 0 1,2 1-37,-2 4 1,1-3-37,-1 3 0,-3-2-237,3 1 495,-3 4 0,-2 7 0,0-1 0</inkml:trace>
  <inkml:trace contextRef="#ctx0" brushRef="#br0">10109 16150 6865,'14'0'-1013,"1"-5"982,-1 0 0,0 1 167,0 4-146,1-7 1,0 4 11,4-6 0,-1 4-11,5-5 0,0 6-26,0-6 0,4 1 35,-3-5 0,3-1 0,1 1 0</inkml:trace>
  <inkml:trace contextRef="#ctx0" brushRef="#br0">10934 15723 8147,'14'-14'-82,"0"5"69,1-1 1,-1 5 19,0-4 1,5 4-237,0-4 1,6 1-17,-1-2 1,3-2 140,1 2 1,1-2-182,-1-3 0,5 1 65,0 0 1,1-2 159,-6-3 0,5 3 56,0-3 0,1-1 4,-6 1 0,-4-5 0,-1 5 0,1 0 0,4-1 0,1-2 0</inkml:trace>
  <inkml:trace contextRef="#ctx0" brushRef="#br0">12100 14970 8147,'8'-6'-536,"4"-1"-84,-2-2 1,-2-4 437,1 4 1,1 1 210,4-2 1,2 2-32,3-1 0,-2-4 3,7 4 1,-1-4 67,6-1 1,4 0-67,0 0 0,2-1 105,-2 1 1,-3 0-44,3 0 0,-3-1 14,-1 1 1,-2 0-74,-4 0 1,3 0 1,-8-1 1,3 6-25,-2-1 0,-3 6-11,3-6 0,-8 5-292,-2-4 319,1 6 0,4-4 0,0 7 0</inkml:trace>
  <inkml:trace contextRef="#ctx0" brushRef="#br0">8119 16107 7823,'8'-1'-1005,"-4"-4"1167,-2 3-88,4-4 1,-3 6-254,7 0 227,-7 0 1,10 0-22,-4 0 1,4 0 31,1 0 0,0 0 18,1 0 0,0-5 4,4 1 1,-1-3-9,5 2 1,-4 2-63,5-6 1,-2 4 4,2-4 1,1 5 6,-6 0 0,5-3-3,-5 3 1,6-6-4,-1 5 0,4-1 17,5 1 1,-3 2-47,3-6 0,4 4 23,1-4 0,-2 1-8,2-2 1,-5-2 30,5 2 0,-5-3 7,5-1 0,-6-5 63,1 0 1,-3 0-76,-2 5 1,7-5 127,3 0 1,5-1-114,4 1 1,-1 3 104,6-3 1,-1-2-134,1 2 1,-5 5-9,-9 5 0,1-1-14,-5-4 0,-1 5-9,-5-1 0,1 5 87,-1-4-90,7 6 1,-3-8 0,5 4-28,3-1 26,-5-1 18,6 1 0,-7-5 124,4 4 1,2 1-119,-7-1 0,5-1 0,-5-4 1,0 0-7,-4-1 1,-1 6-2,1 0 1,-6-1 7,1-4 0,1 4-7,8 1 1,-2 1 153,2-2 0,-3 3-142,-2 2 0,5 2 32,0-7 1,1 7-39,-6-2 0,1-1-1,-1 1 1,0-4-16,1 4 0,-2-6-5,-4 2 1,4 1 18,-3-2 1,-2 1-16,2-6 1,-1-4 78,6 1 1,-5-1-69,-1 4 1,1 6 134,4-1-115,1 1-10,-1-5 1,-1 4 8,-3 1 1,1 4 11,-6-4 0,5 4 9,-5-5 1,4 6-140,-4-6 0,2 5 111,-2-4 1,-3 4-40,3-4 0,1 1 23,-1-2 1,2-2 103,-2 2 1,-4 2-79,4-1 1,2 1 8,-2-2 0,1-2-18,-1 2 1,-1 2 6,5-1 0,-4 4-34,5-4 1,-2 4-7,2-4 0,3 4-10,-4-5 0,4 2 41,2-1 0,-6-4-6,1 4 1,0 1 8,4-2 1,1 1 3,-1-5 0,-4 4 3,0 1 0,-7 1 18,2-2-38,3-2 0,-6 10 0,3-4 14,-3 0 0,-2 2-47,0-5 42,0 6-2,0-4 0,1 3-23,-1-1 1,0-5 12,0 6 0,0-3-3,1 3 1,4 1 2,0-7 0,1 5-2,-1-4 1,-2 4 51,7-4 1,-6 4-46,1-5 0,1 7 98,-1-2 1,5-1-157,-5 1 1,0 1-3,-5 4 0,0 0-71,0 0-106,0-7 0,-4 6-219,-1-4-600,-5 3 648,2 2 406,-6-6 0,-6-2 0,-2-6 0</inkml:trace>
  <inkml:trace contextRef="#ctx0" brushRef="#br0">12484 14515 8023,'14'0'288,"2"0"118,3 0 0,-2 5-276,7-1 1,-1 3-93,6-2 1,-6-4 123,1 4 1,-5-4 159,5-1 1,-7 5-373,2 0 118,-9 6 1,-4-3-138,-6 6 1,-10 7-125,-8 2 1,-12 10-207,-18 5 0,-15 8 235,26-22 1,-2 0-166,-7 2 0,-3 1 1,-1 1-1,-1 1 1,-6 4-1,0-1 0</inkml:trace>
  <inkml:trace contextRef="#ctx0" brushRef="#br1">11019 14330 8396,'0'8'289,"-1"-2"-22,-4-6 82,3 0-204,-4 0 0,6 2 265,0 3-27,0-4-213,0 6 0,2-12-137,2 0-119,4-6 258,6 3 1,1-4-152,-1 2 1,5-3 40,0 4 1,4-2 46,-4 1 0,5-1-43,-5 7 0,6-6-156,-1 5 0,3-4 99,1 4 1,1-6-152,-1 2 0,1-4 117,-1-1 1,1-2-103,-1-3 0,0 3 61,1-3 1,-1 2 69,1-2 0,1 3-3,3-3 0,-3-1-28,3 1 1,2 0 7,-2 5 0,-5 1-148,-4 3 0,-5-2-272,5 2 0,-7-2-210,2-3 0,2 0-466,-2-4 1115,0 3 0,-5-11 0,0 5 0</inkml:trace>
  <inkml:trace contextRef="#ctx0" brushRef="#br1">11986 13648 8392,'-8'0'-12,"2"0"0,7 0 210,4 0 1,-2-5-89,7 0 1,-1 1 83,5 4 0,5-5-124,0 0 0,0 0 350,-4 5-195,5 0-57,-4 0 1,11 0 474,-4 0-409,-2 0-109,6 0 1,-10 0-59,7 0 0,-2 0 61,2 0 1,-2 0-220,-3 0-121,-3 0 175,4 0 73,-6 0-198,-6 0 103,-1 0 1,-11 0-229,-5 0 1,-10 13 57,-19 6 0,-1 8-174,-14 6 0,1 11-63,-5 13 1,28-28 0,0 2 226,-2 4 1,0 1 0,-1 0 0,0 1 238,-4 3 0,0 0 0,0 4 0,0 1 0,-1-2 0,1-1 0,0 1 0,1 1 0,1-1 0</inkml:trace>
  <inkml:trace contextRef="#ctx0" brushRef="#br1">9100 16065 9793,'14'-2'180,"0"-3"0,-4 4 120,-1-4-358,1 3 154,4 2 1,-1 7-31,-4 2 0,4 2 9,-4-1 0,-1 2-47,1-2 1,1 2 57,4 3 1,-4-6-67,-1 1 0,1-7 74,4 1 0,-5 3-156,1-2 0,-5-1 75,4-4-34,-6 0 216,3 0-86,-6 0 1,-7 2-244,-8 3 1,-7 3 108,-11 6 1,-3 2-119,-7 2 1,5 6-35,0 9 1,0-1-263,-4 6 0,5-8 75,4-2 364,9-6 0,4-1 0,6 1 0</inkml:trace>
  <inkml:trace contextRef="#ctx0" brushRef="#br1">9384 16065 7581,'0'7'-1799,"0"0"1913,0-7 29,0 0 60,0-7 35,0 6 106,0-5-19,0 6 1095,0 0-1629,0-7 1,6 4 100,4-6 0,-2 4-478,1-5 279,1 7-4,4-9-282,0 4 351,0 0 242,-6-5 0,5 12 0,-11-12 0,4 5 0</inkml:trace>
  <inkml:trace contextRef="#ctx0" brushRef="#br1">9498 16022 8197,'8'0'0,"-2"-2"0,-6-2 0,0 2 0,2-4 0,2 6 0,-2 0 0,4-7 0,-6-1 0</inkml:trace>
  <inkml:trace contextRef="#ctx0" brushRef="#br1">9569 15993 8197,'0'8'-871,"0"-1"905,0-7 287,0 0-347,0-7 158,0 6-25,6-6 0,-3 1-214,7-3 0,-5 2-41,4 3 1,-4-3-419,4 3 566,-5-1 0,8-1 0,-4-2 0</inkml:trace>
  <inkml:trace contextRef="#ctx0" brushRef="#br1">8048 16065 8263,'-10'1'-387,"1"4"556,6-4-533,-4 6 256,7-7-124,-6 0 2,4 0 210,-4 0 1,8 0 30,2 0 0,0 0 63,5 0 0,0 0-10,6 0 0,0 0 17,4 0 1,-3-5-74,3 0 0,2-1 13,-2 1 1,0 4 2,-5-4 0,5 3 7,0 2 0,0-4-29,-5-1 0,5-5-17,0 6 1,5-6 18,-5 5 1,1-6-4,-1 2 1,-2-4 81,7-1 1,-7 0-36,2 0 0,4-5 7,0 0 0,-1 1-18,2 9 0,-5-4 7,5 4 0,-2-2-13,2 1 0,2 2-4,-2 4 1,-2 0-2,2-5 1,-5 6-12,5-2 1,-6-1-76,6 1 96,-6-6-30,8 3 0,-8-1 4,5-1 11,-5 1 28,2-6 1,-1 3 8,0 2 0,2-2 44,-2 2 1,-3-3 17,3-1 0,1 5-31,-1-1 0,2 6 10,-2-6 1,-2 5-129,7-4 0,-5 4 66,4-4 1,1 4-11,4-5 0,-4 6-13,0-6 1,-1 1-16,6-5 0,-1-1 59,1 1 0,-1 0 101,1 0 1,-6 1 131,1 4-242,-7-4-2,10 5 1,-11-1-1,3-1 32,-3 7-57,-2-10 1,0 7 13,1-4 0,3-1-6,1 7 0,0-7-101,-4 1 1,-1 2 79,0-1 0,7-1-22,2-4 1,-1 1 42,2 4 1,-5-4 22,5 4 0,-5-4 7,4-1 1,-4 5-30,5-1 0,-7 2 82,2-1-63,-3-4-44,5 11 1,-6-9-7,4 7 0,-3-6-6,-2 5 1,1-4-8,-1 4 0,0-4 29,0 4-3,1-6-3,-1 9 0,0-9 51,0 7-60,0-7 34,1 3 0,-1-2 6,0 1 0,0 4 41,1-5 0,0 6 10,4-6 1,-3 2-50,3-1 0,-2-2 15,2 6 1,-3-4 239,3 4-160,-3 0-90,4-1 1,-4 3 8,3-7-34,-3 7 1,3-5-1,0 5-21,-2-2 1,4-1 15,-2 1 1,0 2-21,-5-6 1,5 4 18,0-5 1,0 6-7,-5-6 1,0 5 6,0-4 1,1 4-1,-1-4 0,0 4 43,0-5 0,1 6-40,-1-6 0,0 7 3,0-2 0,-4-1-16,-1 1 1,1-4-8,4 4 0,0-4-6,0 4 0,5-5-5,0 6 1,2-7-1,-2 1 0,-2-3 16,7-1 0,-2 0-27,2 0 0,-2 4 70,-3 1 1,-4-1 3,4-4 0,2 1 1,-2 4 0,0-4 10,-5 4 1,2 1-62,3-1 1,-3 1 7,3-2 0,-4-1-3,0 6 1,-1-4-1,0 4 0,-4-4-77,-1 4 0,1-5 48,4 6 1,0-6-14,0 5 0,0-4-1,1 4 1,-6-4-4,1 4 1,-1-4 25,5 4 1,0-5-1,1 6 0,-1-6-5,0 5 0,0-6 0,1 2 0,4 1-133,-1-2 0,6 1 66,-5-5 0,5 4-14,-5 1 1,4-1 69,-4-4 0,5 2 0,-5 2 1,0-3 2,-5 4 1,5-2 3,0 1 1,0-2-33,-5 2 0,1 2 92,-1-1 1,0 1 188,0-1 0,0-4-198,1 3 0,-1 3-53,0-3 22,0 1 0,5-6-4,0 1 0,0 0-49,-5 0 1,2-1-18,3 1 1,-3 0 48,3 0 1,-2 0 10,2-1 0,-3 6 62,3-1 0,-3 6-159,-2-6 54,0 7 0,-1-5-57,-4 3-204,-2 4 208,-1-5 1,-4 4-152,2-3 1,-2 2-364,-2-6 0,1 4-185,4-5-153,3 1 0,5-5 959,-4-1 0,4 1 0,-5 0 0</inkml:trace>
  <inkml:trace contextRef="#ctx0" brushRef="#br1">12213 13804 8002,'15'-8'-418,"-1"4"1,2 2 382,3 2 0,1-2 127,4-2 1,7 2-40,-2-3 1,3 4 114,-4 1 0,0 0-73,1 0 0,-7 0 156,-3 0 0,-3 0-197,-2 0 0,-6 1 23,-3 4 0,-4-2-175,-1 7 0,-6 1 129,-4 8 1,-10 3-385,-9 6 0,-4 5 105,-5 1 0,-3 3-35,3-3 1,8-1 282,2-5 0,3 1 0,-4-1 0</inkml:trace>
  <inkml:trace contextRef="#ctx0" brushRef="#br1">12199 13733 8116,'0'-8'-1240,"0"0"762,0 4 694,0 2 672,0-4-645,0 6-198,7 0 1,-4 6 53,6 3 1,-1-1-2,2 2 1,7-5-239,-3 4 0,4-4 130,-4 4 1,5-1-337,0 2 0,0-2-17,-5-4 1,0-2 77,0 3 0,1 1 285,-1-1 0,-5 4 0,1-4 0,-2 6 0,1-2 0,-3-1 0,-6 2 0,5-1 0,0 5 0,0 1 0,-4-3-44,4-2 269,-3 2-176,4-10 1,-6 6 340,0-3-426,6-4 0,-3 6-419,7-7 455,-7 0 0,3 6 0,-6 2 0</inkml:trace>
  <inkml:trace contextRef="#ctx0" brushRef="#br1">12540 14032 8337,'-14'0'-8,"2"1"-513,2 4 0,-2-3 272,2 2 1,1 3-31,-6-3 1,4 7 188,-8-1 0,4-2 90,0 1 0,1 1 0,-6 4 0,-3 0 0</inkml:trace>
  <inkml:trace contextRef="#ctx0" brushRef="#br1">12285 14188 8327,'-15'14'0,"1"0"0,1-4-583,4-1 1,-4-4 364,4 5 1,-4-6 169,-1 6 1,0-1 64,0 6 1,-1-1-122,1 0 1,-5 0 105,0 0 0,-6 5-107,1 0 1,-1 2 136,1-2 0,-1-3-66,6 3 0,-5-4 102,5 0 1,-4 3-21,4 1 1,-5 0 29,5-4 0,-5-1-78,5 0 1,1 2 17,3 3 0,-4-3 102,0 3-120,-6-4 0,3 6 0,-6 1 0</inkml:trace>
  <inkml:trace contextRef="#ctx0" brushRef="#br1">11503 14870 8327,'-10'19'-87,"1"0"1,-1 0-1,-4-5 1,0 1 212,0-1 1,1 0-49,3 0 1,-2 1-403,2-1 0,-2 0 324,-3 0 0,-5 0 0,-2 1 0</inkml:trace>
  <inkml:trace contextRef="#ctx0" brushRef="#br1">11005 15297 8327,'-14'6'0,"0"4"0,-1-2-194,1 1 1,1 1-236,4 4 1,-4-2 293,4-2 0,-2 2 158,1-2 1,-2 1-60,2-2 0,2 3 40,-1-8 1,4 6-6,-4-5 0,4 4-75,-5-4-64,1 6 1,-5-5 54,-1 4 0,1 1-276,0-7 361,0 7 0,-7-3 0,-1 7 0</inkml:trace>
  <inkml:trace contextRef="#ctx0" brushRef="#br1">10522 15638 8302,'-23'0'-250,"4"0"1,4 5-312,0 0 1,1 1 559,0-1 1,0-2 46,0 6 0,1-4-105,3 4 96,-2 1-57,4 4 0,-6-4-107,0-1 0,-1-1 57,1 1 1,5 4-413,-1-3 482,1-4 0,-6 7 0,1-6 0</inkml:trace>
  <inkml:trace contextRef="#ctx0" brushRef="#br1">9441 16150 8193,'-8'0'-275,"2"0"299,6 0-248,0-6 140,0 4 0,6-9 31,4 6 0,2-4 53,2 4 1,1-6-165,-1 1 0,5-7 142,0-2 1,4 0-167,-4 5 0,0 0-48,-4-1 1,-1 1 45,0 0 0,3 5 190,-2-1 0,2 2-13,-7-1-75,2 2 241,2 1 25,1 4 0,-3-5 6,-2 2 46,2 3 1,-5-6 444,2 4-378,4 2-111,-5-11 1,7 6 150,4-8 1,-1 1-234,6 0 1,-1-2-216,6-3 0,1 3 142,3-3 1,-3-1-129,3 1 1,-3 0-13,-2 5 1,-1-1-203,-3 1 0,-2 0 159,-3 0 1,-3 1 48,3 4 1,-3-2 97,-2 6 0,0-5-87,0 6 69,1-7 1,-1 8-55,0-7 1,2 5 11,3-4 0,-3 1-3,2-2 1,3-2-39,-2 2 0,0 2 143,-5-1 0,5 1-96,0-1 1,0-2 125,-5 6 1,0-5 82,1 6 57,-1-8 1,0 9-152,0-6 1,-4 4 105,-1-4 1,1 5-23,4 0 0,-5-4 144,1-2 0,-1 2-248,6-1 1,-1 0 73,0-6 0,0 1-163,0 0-70,7 0 115,-5-1 0,3 1-1,-10 0 1,4 5 0,-4-1 1,4 1-119,1-6 0,-4 6 87,-1-1 0,-4 6 5,4-6 1,-1 5 47,2-4 1,2 4-23,-2-4 1,3-1 17,1-4 1,0 5-10,0-1 1,5 1 3,0-6 1,5 3-1,-5 2 0,1-2-5,-1 2 0,-1-1 44,5 2 1,-5-4 6,1 4 0,-4 1-49,0-2 0,-1 5 12,0-4 1,0 4-27,1-4 0,-1 4 18,0-4 0,0 4-1,0-5 1,1 2-10,-1-1 1,0-2-7,0 6 1,1-6-1,-1 2 1,-5 1 4,1-2 1,-1 1-46,5-5 1,1 4 45,-1 1 0,2 1 0,3-2 0,-8-2 2,3 2 1,-3-1 0,3 2 0,0-3-1,1 8 1,-1-7 3,0 1 0,0 2 8,0-1 0,5-1 4,0-4 0,0 5-8,-4-1 1,-1 1-6,0-6 1,5 1 1,0 0 0,0 0-42,-5 0 0,0 1-4,0 3 0,1-2 39,-1 2 1,2-2-4,3-2 0,-4 4 39,4 1 1,-3-1 1,-2-4 1,-4 4 72,-1 1 0,1 1-85,4-1 1,-1-4 8,-4 3 1,4-1-3,-4 2 0,4-4 9,1 4 1,0-4 9,1-1 0,-1 4-2,0 1 0,0 0 62,0-6 1,2 3 5,3 2 1,-3-2-5,3 2 0,-3-1-51,-2 2 1,0-3 135,0 8 0,1-3-69,-1 3 1,0 2 118,0-3 1,5 2-207,0-2 0,0 4-153,-5-4 0,5-1 35,0 1 1,0-4-253,-5 4 1,1-5 5,-1 6 0,-5-7-156,1 1-320,-1-3 801,-1-1 0,5 0 0,-5 0 0</inkml:trace>
  <inkml:trace contextRef="#ctx0" brushRef="#br1">9996 16264 12014,'-7'-8'-3560,"-2"3"3221,2 3 1,-4 1 781,7-4-735,-1 3 296,5-4 130,0 6-12,0 0-270,6 0 1,2 0 251,6 0 1,1-6-1,-1-2 1</inkml:trace>
  <inkml:trace contextRef="#ctx0" brushRef="#br1">9924 16392 11687,'-15'-2'-811,"-4"-3"0,3-3 174,-3-6 1,3 5 777,2-1 0,1 5-20,4-4-425,-4 6 0,13 1 521,0 7-260,6 12 1,15-7-1,1 10 1</inkml:trace>
  <inkml:trace contextRef="#ctx0" brushRef="#br1">12683 14728 8379,'0'-8'-1970,"0"2"1633,0 6 337,0 6 0,0-4 0,0 4 0</inkml:trace>
  <inkml:trace contextRef="#ctx0" brushRef="#br1">12398 13889 15589,'-14'0'-73,"0"-4"-2975,0-1 2295,-1 0 359,1-1 73,6 4 623,2-4-784,6 0 280,0 4 39,0-4 0,2 6 225,2 0 0,-1 0-121,7 0 134,-1 0 0,6 0 0,-1 0 0</inkml:trace>
  <inkml:trace contextRef="#ctx0" brushRef="#br1">8233 16050 8223,'-8'0'-150,"1"-1"-99,7-4 797,0 3-401,0-4-143,0 6 0,2 2 107,3 2 1,3-2-6,6 3 1,5-4 64,0-1 1,6-6-64,-1-3 1,2-4-7,3-1 0,1-5 9,3 0 0,5-8-124,9-2 1,4-4 59,6-5 0,4-3-306,1 3 1,0 4 283,-5 1 1,-9 4-122,-5 5 1,-7 4 55,-7 6 1,-2 1 43,-4 4 0,3-3-138,-7 8 0,-5-1 103,-5 5 14,-5 0 77,2 0 1,-8 0 190,-2 0 1,-4 0-271,-7 0 1,0 2 0,-4 2 1,1 4 23,-5 6 1,-1-4 8,-5-1 0,1 1-15,0 4 0,-1 5 7,1 0 1,1 0-1,3-5 1,-1-4 14,6-1 0,5-1 6,4 1 0,6-1-16,-6-3 5,7-3 0,3 4 128,9-6 1,12-3-123,7-7 1,7 1 10,8-10 1,-1-3-1,1-2 0,0-3-235,-1-1 0,7-1 67,3 1 0,4-2 47,1-3 1,6 1-157,3-6 0,-4 7 233,-5-2 0,-7-1 64,-7 6 1,-2-7-92,-3 11 0,-5-2 91,-9 11 0,1 0-54,-6 10 1,-5 0-148,-4 5 124,-7 0 0,3 2-18,-6 2 1,-8 9 266,-6 6 0,-2 0-262,-7-5 1,-1 2 52,-5 3 1,1-3-46,0 3 1,-1-3 191,1-2 0,-1-2-109,1-2 1,-1 2 152,1-2 0,-1 1-34,1-2 0,1 4-47,3-3 0,4-4 166,6-1-130,6 3 1,1-5-211,7 6 1,8-6 96,7 2 1,11-5-124,12-5 0,5-4 80,4-10 0,4 0 27,6-9 0,8 1-288,6-11 1,-34 21-1,2 1 215,1-3 1,0 0-1,3 0 1,-1 0 24,-3-2 1,-2-1 0,2 3 0,0 0 3,22-19 0,4 7 20,-8-2 1,8 7-10,-8 3 0,-2 5-28,-3-1 0,-13 3 27,-1 2 0,-8 2-74,-6 2-6,-3 4 35,-7 6 0,-8 0 39,-6 0 1,-8 1 294,-11 4 0,-4 3-395,-11 6 0,-2 0 61,-7 1 51,1-1 0,-4 0-7,3 0 0,-2-1 39,7-4 0,3 4 6,2-3 1,9 1 405,5-2-258,3 4 1,2-10 130,0 6 151,6-5-611,2 2 1,12-6 160,3 0 0,10-2-164,5-2 1,11-9 114,7-6 1,14-6-70,10 1 1,8-3-100,-36 13 1,0 0 0,0-3 0,0 1 130,33-18 1,-1-4 53,-4 5 1,-1 0 62,-4 5-1400,-2-1 1472,10 1 0,-10-1-88,2 1 0,-10 1-10,-8 3 0,-4 2-11,-11 3 0,2 8-9,-11-3 1,-4 5 9,-6-1 452,-6 4-445,4 6 1202,-14 0-1227,-7 0 0,-8 6-3,-6 4 1,-7 7-16,-3 2 1,-10 11-204,-4-2 0,0 1 49,-5-1 173,10-9 1,-4 10 78,13-10 1,8-4 184,2 4-121,6-3 0,9-6-23,4-1-29,-4-6 0,13 4-106,0-7 0,8 0 66,11 0 1,11-8-50,13-7 1,7-5 41,12-9 0,4-1-418,-28 14 1,0-1 0,30-19 306,-32 15 1,-1-1-1337,20-14 1388,13-5-1478,-9 5 1480,-21 14 0,1 1 164,-3 2 1,1 2-374,2-1 1,-1 1 357,27-12-35,4-5 0,-12 8-95,0-2 0,-6 4 266,-9 1 0,-5 2-224,-4 7 58,-9 0 231,-4 6 0,-10-3-452,-1 6 1660,-6 0-1554,-9 5 876,-10 6-1063,-12 2 189,-1 7-59,1-1-308,-7 0 334,-1 0 15,-1 7-9,-4-5 72,5 4 0,-11-1-65,-1 0 28,1 0 68,-2-5 1,5 0-83,-4 1 180,10-1-81,4 0 1,11-1 13,4-4 8,4 4-108,7-12 0,3 6 181,10-7 0,6 0-99,13 0 90,6 0-126,19-13-1187,7 4 1186,9-18-1553,6 5 1543,0-7-2,-6 1-293,5-7 125,-12-1 1,12-2 133,-4 0-55,3 6 50,-4-9-18,-2 5-500,-12-1 688,-2 3-88,-6 5 1,-9 4 43,-5 6 0,-9 0-51,-10 10 203,-4 2 0,-7 3-391,-4 8 1,-9 6 578,-10 9 1,-14 3-541,-5 6 1,-15 5-8,-4 1 1,26-13-1,0 0 220,-2-2 1,0 0 0,2 3 0,1 0-295,-32 16-747,14-3 1182,-3 0 1,10-7-134,4 1 0,2-7 294,12-3-96,6-10 108,1 4-316,13-12 0,5 6 244,13-7 1,12-11-281,16-3 14,9-16-1136,10 6 856,8-24-765,-27 29 1,1 1 761,3-7 0,1 1 0,3 0 1,2 0-294,2 1 0,-1-1 1,-3 0-1,-2 0 465,-3 3 0,-1 0 0,0 1 0,-1 0 0,26-19 0,-5-1 0,-8 2 0</inkml:trace>
  <inkml:trace contextRef="#ctx0" brushRef="#br0">8403 16093 8578,'-14'-2'-13,"0"-2"0,4 2-503,1-3 414,6 4 390,-10 1-143,5 0 0,-1 0 71,-1 0 121,7 0-235,-3 0 1,7 0 185,4 0 0,3 0-147,6 0 1,5 0-42,0 0 1,5 0-26,-5 0 0,6 0-177,-1 0 0,2-2 71,3-3 0,1 4 123,3-4 0,3 4-194,7 1 0,0-5 123,-1 0 1,1-1-32,0 1 1,-2-3-30,-3-6 1,1-2 15,-6-3 1,5 2 64,-5-7 1,5 5 7,-5-5 0,5 5 23,-4-4 1,3 5 7,-3-1 1,-6 5 58,-4 5 0,-7-2-35,2 6-325,-9 0 211,2 5 1,-12 0-123,0 0 1,-6 5 76,-8 0 0,-2 4-30,-3-4 0,2 1 59,-7-1 0,5-3-30,-5 2 1,2-1 84,-2 2 0,-1-3-62,6 3 1,-1-2 102,1 1 1,8-2 4,-4 3 1,4-2 104,-3 2-31,6-4 6,-4 6-138,10-7 0,-3 0 12,10 0 0,5 0 4,8 0 1,1-7 8,10-2 1,2-4-28,12-1 1,6-5-23,3 0 0,8-6-6,2 1 0,-2 2-100,-8-2 0,2 7 110,-7-2 1,1-2 62,-6 2 0,6 0 1,-1 5 1,5 0-46,-5 0 0,1 4 4,-5 1 0,-4 4-27,-6-4 0,0 5 17,-9 0 0,-3-3-2,-2 3 0,-4-1-86,0 5 1,-6 0-111,1 0-100,-7 0 458,3 0-455,-6 0 187,0 0 164,-6 0 1,3 5-112,-7-1 0,1 6-4,-6-5 1,1 4 92,0-4 0,4 4 90,1-4 25,6 6-151,-4-9 151,7 4 1,12-8-133,2-2 0,9-4-23,1-6 1,5-1 31,4 1 0,5-5 5,9 0 0,4-4 2,5 4 0,12-7-272,3 3 0,-3-3 235,-6 3 1,-5-4-13,-5 3 0,3 2-73,-3-2 1,4 5 105,1-4 0,3 5-19,-3-1 0,1 3 21,-11 2 0,-1 5-6,-8-1 0,-3 6-76,-7-6 1,-4 7-148,0-2 0,-12 4-201,3 1 718,-4 0-689,-4 0 531,0 0-181,-7 0 0,-7 1-44,-2 4 0,-4-2 11,-1 7 0,-2-3 51,-3 3 0,-1 3 20,-4-4 1,-1-1 2,6 1 0,-5-1 15,5 2 0,-4 1 97,4-6 0,0 4-142,4-4 1,6 4 106,-1-4-60,7 0-24,-3-5 1,9 0 20,7 0 0,4-5-5,10 0 0,4-6 77,0 2 1,6-5-54,4-5 1,4 3 18,1-3 0,6-3-32,8-2 0,12 2-300,7-2 1,0 1 298,-38 8 0,0 1 0,33-10-4,-5 1 0,-3 4-151,-6-5 1,-2 7 124,-2-2 0,0 3-33,-5 2 1,-2 0 36,-9-1 0,-3 7-47,-11 4 1,-2-3 38,-7 3-160,-6-1 705,-2 5-628,-25 0 1,0 0 168,-19 0 1,1 0-250,-6 0 1,0 5 125,1-1 1,4 7-8,0-1 1,1-2 156,-1 1 0,4-4-161,5 4 1,1-1 156,-1 2 1,7 1-65,3-6 1,4 4 341,0-4-357,7 0-13,2 1 1,12-5 37,4 4 0,9-5-18,5-5 1,7 2-74,2-6 0,7-5 66,-2-5 1,11-2-207,8 2 1,-1 3-195,6-3 0,-3 2 6,-3-2 1,-10 5-62,-3 0 1,-10 1-921,0 8 1340,-15 1 0,4 8 0,-13 1 0,1 0 0</inkml:trace>
  <inkml:trace contextRef="#ctx0" brushRef="#br0">9285 15695 8379,'-10'0'0,"1"0"0,4 2-238,-5 2 0,6-2-255,-6 3 0,5-4 96,-4-1 405,6 0 0,-3 2 10,6 2 79,0-2 319,0 4-356,6-6 0,2-4 0,6-1 1,7 0 171,2 5 0,1-5-81,4 1 0,-1-6-209,11 5 0,0-4 160,5 4 0,-1-4-166,1 4 0,0-4 78,-1 4 0,1-5-127,0 6 0,-1-6 139,1 5 0,0-1-18,-1 1 1,1 4-10,0-4 1,-2-1 17,-4 1 1,-2-1-30,-6 1 0,-1 3 25,1-2 1,-3-3-28,-2 3 1,1-8 24,-6 3 1,2 1 16,-2-1 0,-2 4 28,7-5 0,-7 7 100,2-2 0,2-1-89,-2 1 0,4 1 26,-4 4 0,5 0-102,-5 0 0,5-5 58,-5 0 0,1 0-100,-1 5 1,-1 0 92,5 0 0,-4-4-23,5-1 1,-2-1 51,2 1 1,3 2 13,-4-7 0,-1 2-27,2-1 0,0-4 21,4 4 1,7-4-71,3-1 1,3-2 40,2-3 1,4 3 37,0-3 0,6 4-29,-6 0 1,5-4 82,-5 1 0,-1-1-78,-8 4 1,3 1-6,-3 0 1,3 0-78,2-1 1,1 3 4,4 2 0,-3-2-131,7 2 0,-4-1 110,4 2 0,-8-4-54,-1 4 1,-7 1 68,-7-2 0,-1 5-208,1-4 1,-7 6-78,-3-2 0,-4 2-709,0-2 1013,-7 4 0,-2-6 0,-6 7 0</inkml:trace>
  <inkml:trace contextRef="#ctx0" brushRef="#br0">7948 16050 8381,'-14'0'-402,"6"0"0,2 2 376,6 3 0,0-2 113,0 6-177,0-6 112,0 4 0,6-7-80,4 0 1,2-2 67,2-3 0,5-2 132,0-8 0,8-5-82,2-4 0,1 2 103,8-2 1,-5 1-54,5-6 0,0 1 156,4-1 0,1-4-109,-1 0 0,1-2-30,0 2 1,1 3-162,3-3 0,6-2-148,8 2 0,-2-2 102,2 2 1,-4 3 30,-5-3 1,0-2-35,-9 2 1,1 0 42,-11 4 0,1 6 1,-6-1 0,-1 7 11,-3-2 0,-4 8 22,-6 1 13,-6 7 239,-1-3 0,-7 7-247,0 4 0,-7-2 74,-2 7 1,1-3-73,-2 3 0,2-2 115,-1-3-4,-4-4 221,12 5-300,-6-6 0,14 0-60,2 0 1,5-6 25,5-3 1,10-9 0,9-1 1,4-1-44,6 1 1,-2-5-23,6-9 1,-2 3-2,2-3 0,2 3-17,-6 1 0,1 1-108,-2-1 1,-1 1 149,6 0 1,-6 1 29,1 3 1,-9 4-22,-5 5 1,-4 1 5,-6 0 0,-4 4-99,-9 1-5,-4 6 121,-6-4 1,-2 7-12,-2 0 667,-4 7-524,-6-6 81,6 6 0,5-7-109,12 0 0,4-7-47,15-2 0,-3-5-11,9-5 1,0 3-120,-1-3 0,5-2 53,-4 2 1,5-6-195,-1 1 0,3 2-89,2-1 1,-1 5 100,1-1 0,-7 4-58,-2 0 0,-6 1 132,-4 0 1,-4 1-592,-6 4 728,-6-4 0,5 5 0,-5-6 0</inkml:trace>
  <inkml:trace contextRef="#ctx0" brushRef="#br0">10493 14401 8381,'-14'8'-127,"6"-2"-1,2-6 207,6 0 1,6 0 40,3 0 0,15 0-94,5 0 0,13-4-198,1-1 0,3-5 153,-4 6 0,-1-6-203,-3 6 1,2-8 523,-7 3-291,-6 3 0,-2-1 114,-6 7 31,-6 0 1,-10 8-172,-13 6 54,-5 13-9,-26 16-525,-10 14 0,13-19 0,-3 1 495,-5 6 0,-3 0 0,-5 3 0,-2 1 0,-5 0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19493 839 8496,'0'14'454,"0"0"0,0 2-47,0 3-320,0 3 0,0 13-73,0 3 1,0 3 155,0 1 0,0 6-58,0-1 1,5 1 4,-1-6-39,1 7 0,-5-3-4,0 6 0,0-6 20,0 1 0,0-7-194,0-2 0,0-11 92,0 1 1,0-14-472,0 0 329,-6-9 1,4 0-89,-2-10 0,0-11-160,0-12 0,2-13-219,-3-11 0,4-10 195,1-4 1,0-4-228,0-1 1,0-5 546,0 1 1,-2 34 0,-1 1 101,-2-36 0,1 7 23,4 7 0,1 12-140,4 7 1,1 8 542,4 11 0,7 4-89,-3 6 0,4 6 109,-4 3 0,6 4-76,4 1 1,3 0 222,1 0 1,1 6-311,-1 3 0,1 6 10,-1 3 1,-1 0-349,-3 6 1,-5-1-4,-10 6 1,-3-1-46,-6 1 0,0 4 78,0 0 1,-11 5 21,-3-5 1,-11 2-97,-4-2 1,-4-3 44,-5 3 0,-1-4 18,6-6 0,-1-2 27,6-7 1,4 0 94,1 0 1,10-6 30,-1-3 208,3-3-330,3-2 1,3 1 9,10 4 1,4-3 185,10 2 1,5 4-85,9 2 0,-1 2-153,6 2 1,-5 5 105,5 0 1,-7 2-1,3-2 0,-4-2-120,-2 7 0,-4-7-234,-1 2 1,-4-5 51,5-4 0,-7-2-155,2-3 0,-8-4-1157,-1 4 1554,-7-3 0,10-15 0,-5-3 0</inkml:trace>
  <inkml:trace contextRef="#ctx0" brushRef="#br0">20090 1606 8271,'-8'-9'187,"3"0"799,4 5-574,1-8 1,-5 4-132,0-6 0,1-2-323,4-3 0,0 1-78,0-5 0,0-1 192,0-4 1,4-1-167,1 1 0,5-7 65,-6-3 1,7 0-65,-1-4 1,-2 0-88,1-10 0,1-1-147,4-9 1,0 4 106,0-4 1,1 7 103,-1 7 1,3 4 349,-3 16 0,2-2 0,-11 11 149,0 6-239,1 0 0,-4 13-8,2 0 1,-2 8-21,-2 11 1,5-1 199,-1 5 0,3 7-87,-3 8 1,3 3-110,2 2 0,4 4-205,-4 1 1,-1 4 122,2-5 0,-2 1-96,1-6 0,-1-4 136,-3 0 1,-4-8-210,4-1 1,-3-1 25,-2-4 85,6-4 0,-4 1 148,2-7 17,-2-6 354,-2-2-364,0-18 0,0 1-220,0-13 1,0-6 115,0-8 1,0-6-405,0-8 1,0-2-23,0-13 1,1-4-402,4-4 1,3 10 557,6 8 1,1 13 283,-1 6 0,-5 5 464,1 14-380,-1 0 7,5 11 1,-1 8-86,-3 9 0,-3 9 339,-2 1 0,-2 6 153,7-1 1,-7 2-152,2 3 0,1 6-206,-1 3 0,1 3-165,-1 1 0,-4 1-76,4 0 0,1-1 131,-1 1 0,0 0 42,-5-1 0,0-4-320,0 0 0,5-6-1136,-1 1 0,6-5 721,-5-4 1,1-5-668,-1-10 758,3-2 0,6-11 525,0-5 0,-6-7 0,5-12 0,-6-1 0</inkml:trace>
  <inkml:trace contextRef="#ctx0" brushRef="#br0">20943 810 8269,'6'-14'-372,"-4"-5"310,3 0 1,-4 0 609,-1 5 1,0 0 37,0 0 0,-4 4 661,-1 1-840,-6 5 1,3-7 196,-6 7-579,0-1 1,-1 11 183,1 4 0,0 2 44,0 3 1,6 0-98,3 4 1,3-3-180,2 3 1,0-2-266,0 2 0,7-3-272,2 3 1,9 2 373,1-2 1,4 1-20,-4-1 0,5-3 135,-5 3 0,5-3 22,-5-2 1,1 0 139,-1 0 1,-2 1-100,7-1 1,-7-2 172,2-2 1,2 3-93,-2-4 0,0 4 57,-5 1 0,-1 0 51,-4 0 1,2 1 187,-6-1 0,4 5 46,-4 0 0,0 1-166,-5-1 1,-2-1-203,-2 5 0,-4-4 142,-6 5 0,-7-5 146,-3 5-197,-3-1 0,-6-1-1492,0-3 896,-6 3 1,4-11-204,-3 4 1,0-11-464,10 1 1,-2-3 1122,11-2 0,-7-13 0,4-3 0</inkml:trace>
  <inkml:trace contextRef="#ctx0" brushRef="#br0">21412 967 8142,'0'-8'-230,"0"1"0,5 15 984,0 7-503,6-1 0,-3 17 44,6-2 1,0 9-111,0 0 0,-1 7 144,-3 3 0,2 7-97,-2 2 0,-2 1-393,1 9 0,-4-12 225,4 2 0,-4-14-435,4-1 0,-5-9-788,0 1 686,-2-11 302,-2-8 0,0-11 40,0-8 1,0-11-139,0-8 1,-2-11-253,-2-3 521,2-11 0,-17-9 0,3-7 0</inkml:trace>
  <inkml:trace contextRef="#ctx0" brushRef="#br0">21483 995 8142,'21'-14'-148,"3"0"0,4-1 109,5 1 1,-3 0 32,3 0 1,-7 6 153,-3 3 1,-5 4 50,1 1 1,-5 6-33,-5 3 0,3 10 9,-8 5 0,1 3-134,-5 1 0,-6 6 133,-4-1 1,-4 6-157,-5-1 1,-3-2 80,-7 2 0,-2-6-113,2 1 0,-1-4 22,11-6 0,-3-2-83,8-7 0,-3-6-362,7-3 0,-1-5 184,2-5 0,2-9-326,7-10 1,0-4 210,0-6 1,12-2 117,2-7 1,9 5 248,1 1 0,3 5 0,1-1 0,-1 9 0,-3 5 0,1 10 0,-6 4 0,5 3 63,-5 2 1,0 11-56,-5 4 1,0 7 454,0-3 1,-1 4-144,-3-4 0,2 7 159,-2-3 1,-2-2-112,1-2 0,-6-3 382,2-2-507,-3 0 0,2-4 307,1-1-447,0-6 1,-5 2 57,0-10 0,0-3-653,0-6 1,0-2 311,0-3 0,5-1 114,-1-4 0,7 2-678,-1 3 1,-2 5-420,1 0 686,1-1 0,4 14-137,0-4 614,-6 3 0,3 4 0,-6 3 0,0-2 0,-5 6 0,0 1 0,4 4 4,1 0 0,1-4-28,-1-1 1,-2 1 27,7 4 1,-6 5 706,6 0 0,-5 0-219,4-5 1,1 0 11,4 0 0,0-4-133,0-1 0,2-5-482,3 0 1,-3-2 59,3-2 0,1-6-44,-1-4 0,0-7-59,-5-2 1,1-6-111,-1 1 0,-2-1 68,-2 1 0,-4-1 123,-6 6 1,0-5 119,0 5 0,-8 0-97,-6 5 0,0 1 140,-5 4 0,3-2-65,2 6 1,-2 0 1,-3 5 1,8 2-65,-3 2 1,8 0-105,-4 5 0,7 1-54,-2 4 0,5-2-301,5-2 1,3-4 495,6-6 0,0 7 0,1 0 0</inkml:trace>
  <inkml:trace contextRef="#ctx0" brushRef="#br0">22408 924 8142,'8'19'307,"-4"0"1,3 6-67,-3-1 0,1 8 116,-5 1 0,5 6-135,0-1 0,1 3-129,-1 2 0,-2-1 65,6 1-268,-6 6 188,10-5 0,-10 7-540,7-4 1,-6-3 313,6 4 1,-7-9-71,2-1 1,-2-8 61,2-1 1,-4-7-872,4-8 623,-3-6 1,-4-2-14,-3-6 1,2-6 416,-6-4 0,-1-8 0,-4-5 0,0-18 0,-1-3 0</inkml:trace>
  <inkml:trace contextRef="#ctx0" brushRef="#br0">22436 967 8112,'0'-22'-219,"6"1"1,2 8 365,6 4 0,-4 3-109,-1 6 1,1 0 511,4 0 0,0 6-177,1 3 1,0 4 1,4 1 0,-3 0-174,3 1 0,-3 1-164,-2 2 0,-4-2 104,-1 3 0,-4-3-110,4-2 0,-6-4-142,2-1 0,-5 1 44,-5 4 0,-9 2 112,-9 3 1,-6-2-63,-4 7 1,3-5-987,-3 4 1,3-1 1002,1 2 0,-5 3 0,-3-5 0</inkml:trace>
  <inkml:trace contextRef="#ctx0" brushRef="#br0">23758 839 8063,'-14'0'0,"5"0"-198,-1 0 189,1 0 0,-6 12 239,1 7 0,5 8 191,-1 6 0,1 2-135,-5 3 1,4 5-15,1-1 0,4-5-25,-5 1 1,7-4-37,-2-5 0,4 1-479,1-11 223,0-7-37,6 1-181,2-11 191,6 4-136,1-12 1,-1-7-171,0-6 1,5-8 9,0-1 1,6-2-165,-1-8 0,-4 6 186,-1-1 1,-3-2 11,-2 2 0,-1 5 275,-4 4 22,4 7 0,-11 1 289,2 6-178,-2 7 1,-2 3 114,0 10 0,0 9 349,0 4 0,-2 9-240,-2 1 0,2 0 126,-3-4 1,4-2-207,1-4 0,5-2-94,-1-7 1,7-6-791,-1-3 316,2-4 16,3-1 0,4-8-756,0-6 1090,0 0 0,1-19 0,2 3 0</inkml:trace>
  <inkml:trace contextRef="#ctx0" brushRef="#br0">24057 426 8063,'8'15'-196,"-2"5"1,-6 4 90,0 9 0,-2-1 1294,-2 6-705,-4 6 0,-2 2 17,1 6 1,-1 5 158,-4 4-498,6 1 0,2-10 169,6 0 1,0-6-133,0 1 1,0-7-151,0-2 0,6-11-333,4 1-670,2-9 715,3-5 0,4-8-1548,0-6 1163,6 0 11,-9 0 0,9-7 613,-6-8 0,6-5 0,-3-9 0</inkml:trace>
  <inkml:trace contextRef="#ctx0" brushRef="#br0">24313 924 8063,'6'-22'-448,"-4"-3"488,2 6 0,-2-5 25,-2 5 1,0 0 219,0 5 0,0 4 1103,0 1-852,0 6-314,0-4-56,0 7 0,-6 4-138,-4 5 175,4 7-27,-7 12 1,7 2 25,-4 4 1,-1-3-109,7 7 0,-1-6-157,5 1 0,0-10-235,0-4-428,0-3 574,0-2 0,1-6-98,4-3 1,2-10-289,2-4 286,4-4-1,-5-1 1,6-7-54,0-2 0,0 2 140,0 2 0,-1-1 14,-3 1 0,2 5 46,-2 4 0,-2 7-75,1-2 0,-4 5 437,4 5-149,-6 9-91,10 8 0,-11 8 1513,2 3-705,-2 4-438,4-1 1,-4 10 34,3-3 1,-4 4-262,-1 0 1,0 4-112,0 6 1,0 0 48,0 0 0,-1-12-206,-4-2 0,2-11 197,-7-4 0,5-1 147,-4-8 0,4 0 21,-4-5-181,-1-6-38,-4 5 1,-2-10-114,-3 6 163,4-6-100,-6 4 1,5-7-100,-3 0 0,3-4-67,-3-5 0,4-2-293,0-13 0,1 1-18,0-6 0,6-1-274,3-3 1,4-3-212,1-7 352,0 7 316,0-5 1,6 9-334,4-6 639,2 6 0,9-9 0,1 5 0</inkml:trace>
  <inkml:trace contextRef="#ctx0" brushRef="#br0">24626 910 8045,'7'0'-97,"1"1"-53,-3 4 1,-3 8 389,2 6 0,-2 6 463,-2-1 1,-2-2-194,-2 2-312,2-1-50,-4-1 1,6 5-96,0-3 182,0-4-95,0 1 1,1-7-206,4 0 65,3 1-72,6-1 1,-4-5-78,-1 1 0,1-7 99,4 2 0,0-5-144,0-5 1,-1-3 137,-4-6 0,2-5-18,-6 0 1,0-6-32,-5 1 0,0-3 103,0-1 0,0-1 26,0 1 0,-6-1-139,-4 1 0,-4-1-127,-5 1 1,2 6 103,-7 3 0,5 10-109,-5 4 0,2 3 154,-2 2 0,-2 8-57,2 6 150,3 7 0,-5 7 0,3 1 0</inkml:trace>
  <inkml:trace contextRef="#ctx0" brushRef="#br0">24967 896 8042,'0'-8'-516,"-2"1"875,-3 7-162,4 13 1,-5 3 69,6 12 1,0 2 277,0 3 1,0 2-304,0 3 1,0 3-20,0-3 1,0-3-298,0-2 1,0-5 27,0-4 0,1-3 275,4-7 27,-4 0-108,6 0-29,-7-6 0,0-3 143,0-10 0,0-3-348,0-6-57,0-6 235,0 4 0,0-11-411,0 3 167,6-9 9,2 3 1,6-6-9,0 3 1,5 3-74,0-4 1,5 4-174,-5 2 1,0 4-75,-5 1 0,-1 5-1015,-4-1 515,4 3 971,-11 2 0,4 0 0,-6 0 0,0 0 0</inkml:trace>
  <inkml:trace contextRef="#ctx0" brushRef="#br0">25123 697 7687,'0'-8'-355,"2"1"355,3 7 0,2 0 0,1 0 0,5 2 1155,-4 3-415,4-4-467,-5 12 1,3 0-73,-6 6 1,-1-1-67,-4-3 0,0 4-132,0 0 0,-1 6-210,-4-1 165,4-4 85,-12 1-79,5-1-130,0-4-76,2 4-548,6-12 261,0 5 217,0-11 0,6 4 93,4-6 1,2 0 21,3 0 1,-6 0 210,0 0 75,1 0-204,-2 0 0,-2 6 214,-6 4-64,6 9 1,-4-2 479,3 7-373,-4-1 1,-5 1 59,-1 0 1,-5-5 60,6 4 0,-6-5-119,5 1-261,1-3-125,4-2 125,0-6 31,0-2-877,0-6 399,0 0 564,6 0 0,2-13 0,6-2 0</inkml:trace>
  <inkml:trace contextRef="#ctx0" brushRef="#br0">25308 1009 8042,'8'-8'72,"5"2"1,-7 5-4,3-4 1,9 2 32,-4-7 0,8 1-114,-3-6 1,5 1-8,-5 0 1,4 0 60,-4 0 0,0-1-256,-4 1 1,-6 5-826,0-1 730,-5 1-217,2 1 526,-6 2 0,-6-1 0,-2-1 0</inkml:trace>
  <inkml:trace contextRef="#ctx0" brushRef="#br0">25422 697 7563,'-8'15'1369,"3"4"-1138,4 3-9,1 13 0,-5 2 57,0 5 1,0 6-69,5-1 1,0 0 14,0-4 0,0 0-109,0-1 1,2-5-211,3-4 1,-2-5-706,6-4 506,-6-4 183,10-5 1,-5-7-667,6-4 433,0-2 19,1-8 0,-6-2-184,1-7 0,-3 0 172,3-4 0,1-2 335,-6-3 0,0-2 0,1-3 0,2-7 0</inkml:trace>
  <inkml:trace contextRef="#ctx0" brushRef="#br0">25621 398 7769,'9'2'-189,"1"2"0,-7 6 979,2 9 1,1 3-339,-1 6 1,-1 7-39,-4 3 0,0 3-38,0 2-92,0 6-241,0 1 1,0 9-116,0 2-976,0-2 1052,0 4 0,-4-13 35,-1-2 1,-4-5-36,4-6 0,0-3-416,5-11 230,0-2 1,-2-9-274,-2-2 190,2-4 46,-4-12 608,6-2 1,0-8-1001,0-3 268,0-3 89,0-6 0,5-5-45,-1-1 1,7-4 177,-1 5 0,2 0-49,3 5 0,-3 6 80,-2 3 1,2 9 280,-2 5 0,3 4 581,1 1-417,0 0-201,0 12 0,-1 0-83,-4 11 1,2-1 292,-6 2 1,0 3 64,-5-3 1,1 1-228,4-1 1,-3-2-232,2-3 0,3-4-285,-2 4-205,-1-3 0,-2-3-783,3-4 634,-4 4 128,6-11 540,-7 4 0,0-12 0,0-2 0</inkml:trace>
  <inkml:trace contextRef="#ctx0" brushRef="#br0">25976 782 8040,'8'14'-131,"3"5"469,-6 0 1,0 6 392,-5-1 0,0 3-63,0 1-284,0 1-211,0-1 0,0 1 63,0-1-5,0 0-123,0 1 1,0-7-112,0-3 1,0-3-88,0-2 0,0-5-731,0 1 327,0-7 22,0-9 1,1-5-207,4-13 292,-3 0 193,10-4 1,-9-1-506,7 1 262,-1 0 217,-1-1 1,3-4 189,-6 0 1,6 4 53,-1 6 0,-3 5 248,3-1 0,-1 10 5,6 4 1,-1 5 209,0 5 1,0 4 276,1 10-330,-8 3-228,6 13 1,-10-5 363,7 3 1,-7-3-228,2-1 1,-4-6-174,-1 1 1,0-2 22,0 2-387,0-3 34,0-14-69,0 0 1,5-14 113,0-2 1,6-10-448,-2-5 0,4-3-653,1-1 0,0-2 689,0-3 1,1 4 239,-1 1 0,0 1 176,0 8 0,2 0 202,3 5 0,-3 6-118,3 3 1,1 4 168,-1 1 0,5 11 638,-5 3 0,0 10-397,-5-1 0,0 4 578,1 2-322,-1-1-591,0-6 0,-1 5-274,-4-3 0,4-2 224,-4 2 0,4-7 0,1 4 0</inkml:trace>
  <inkml:trace contextRef="#ctx0" brushRef="#br1">16834 5559 8427,'-14'-15'0,"0"3"-462,0 2 1,-1-1 254,1 6 1,-2-4 462,-3 4-55,-3 1 1,-5 2-37,4-3 0,-4 4 2,3-4 1,-3 2 25,-1-2-84,6 3 0,0-9-129,3 7 1,3-7 93,-3 1 1,-2 2-153,2-1 0,0 1 102,5-2 0,0 2-119,0 4 1,-5 2 141,0-3 0,-2 4-34,2 1 1,-3 0 18,-6 0 0,-1 1 19,1 4 0,0-2 70,-1 7 0,-1-5-77,-3 4 1,3-4 95,-3 4 1,3-6-79,1 2 0,1 1 179,-1-1-180,7 0 0,-3-4 151,6 4-152,0-3 1,0 4 19,0-6 1,0 5 0,5 0 0,0 4-165,0-4 0,-5 4 160,0-4 1,-2 4-192,2-4 1,2 6 94,-7-1 1,5 2-18,-5 3 1,6-1 23,-6 0 0,5 0-38,-5 0 1,7 1 63,-2-1 1,3 0-1,2 0 1,0 1 92,-1-1 1,3 0-99,2 0 1,-2 0 20,2 1 1,2-1-9,-1 0 1,6 0-16,-2 1 1,2-6 21,-2 0 0,3 1-3,-2 4 0,2-4 33,2-1 1,0 1-1,0 4 0,0 0 14,0 0 1,5 0-40,0 1 1,1-6 5,-1 1-1,-4-1 1,10 5-14,-6 1 17,6-1 0,-3-2 33,6-2 1,-1 3-23,-4-4 0,9-1 1,-4 1 0,3-1 99,-3 2 0,2 2-101,3-2 0,-3 1 70,3-2 0,2 4-53,-3-3 0,3 2 122,-2 2 0,-3 1-41,3-1 1,-3-5 10,-2 1 0,0-1-4,0 5 0,0-4-1,1-1 1,4-5-46,0 0 1,-1-2 25,-3-2 1,4 0-51,0 0 1,4 0 34,-4 0 1,8 0-42,2 0 0,-1 0-17,5 0 0,-1 0-106,1 0 0,-3 0 65,3 0 1,-3 0-30,-1 0 1,-1 0 145,0 0 1,1 0-30,-1 0-83,-6 0 0,4 0 16,-7 0 1,4 5-20,-4-1 0,7 1 2,-3-5 0,3 0-21,-3 0 1,4 0 24,-3 0 0,7 0-93,3 0 91,-1 0 0,-5 0-41,1 0 27,-1 0 0,5 0-33,0 0 0,1 0 5,-6 0 1,0 0-23,1 0 1,-5 0-104,-1 0 1,1 5 123,4 0 0,-4-1-3,0-4 1,0 5 42,4 0-40,0 0 1,6-4 26,-1 4-28,6-4 0,-7 6 29,6-7 0,-5 0 10,5 0 0,-7 0-35,3 0 1,-4-2 7,-2-3 1,0 2-14,1-6 13,-1-1 0,1 1 2,-1-1 0,1 1 0,-1-5 1,1 1-1,-1 4 1,0-4-6,1 3 1,-1 3 0,1-3 0,-1 1 9,1-6 0,-3 3 21,-2 2 1,1-2-25,-6 2 0,0-3 0,-4-1 0,-1 0 1,0 0-2,0 0 3,0-1 28,-6 1 0,5-2 4,-4-3 0,-2 4 55,-3-4 0,3 3 115,-2 2-179,-1-1 1,-4 1 4,0 0 0,0 0-160,0 0 0,-1-1 155,-4 1 1,2 0-174,-7 0 156,7-7 1,-5 5-149,4-3 1,2 2 62,-3-2 0,-1 3 68,1-3 1,-6-1-39,2 1 0,-4 0 135,-1 5 0,0-1-101,-1 1 1,1 5 8,0-1 0,-5 1 14,0-5 1,-6 1-9,1 4 1,2-4 82,-2 3 1,2-1-80,-2 2 0,-2-4 130,2 4 1,-3 1-119,-1-2 0,4 6-30,0-6 1,5 7 25,-5-2 1,2-1 3,-1 1 1,-4-1-27,3 1 0,-3 4-20,-1-4 0,-1 3-8,1 2 1,-2 0 32,-3 0 0,1 0-14,-6 0 1,0 0 9,-4 0 0,1-4 9,3-1 1,-7 0-4,8 5 0,-12-2 0,6-2 1,-9-3-115,0-2 0,-15-7-195,-4 7 0,-3-7-743,3 6 0,1-1 537,4 2 1,-15 10 514,41 6 0,0 1 0,-6-1 0,0 1 0,1 5 0,0 1 0,1 3 0,0 1 0,0 3 0,1 1 0</inkml:trace>
  <inkml:trace contextRef="#ctx0" brushRef="#br1">14915 11828 8225,'-14'-6'-677,"-1"4"1512,8-4-173,-6 6-378,5 0 363,0 6-87,2-4-154,6 4 0,1-6-223,4 0 0,3-5 9,6 1 1,0-3 30,1 3 1,-1 2-66,0-3 0,-4 4-4,-1 1 1,1 0-165,4 0-220,0 0 181,0 0-29,0 0 1,1 0-78,-1 0 32,-6 6 68,4-4 1,-4 4 2,6-6 1,-4 0 81,-1 0 0,1 0-19,4 0 1,0 0-20,1 0 0,-1-2 11,0-2 0,0 2 5,0-3 1,1 4-16,-1 1 0,0 0-7,0 0 0,-4 0 15,-1 0 0,1 0-3,4 0 0,0 0-22,0 0 0,1 0-7,-1 0 1,0 0 43,0 0 0,5 0 3,0 0 1,5-2 155,-5-3 1,6 4-162,-9-12 1,9 10 107,-6-7-99,6 7 6,-2-9 0,-1 10 13,-3-3 0,1 4-18,-1 1 0,0 0-15,-5 0 0,0 0-7,1 0 1,-6 0-16,1 0 1,-1 1-76,5 4 106,1-3-13,-1 4 1,0-1 227,0-1-216,0 1-3,1-5 125,-1 7-118,0-6 0,0 5 30,1-6 58,5 0-77,-4 0 1,4 0 47,-5 0-110,-1 0 68,0 0 0,0 0 114,0 0-108,1 7-51,-1-6 1,0 7 2,0-3 1,1-2 48,-1 7-110,0-7 86,0 9 1,0-10 18,1 3-250,-1 3 219,0-7 8,0 5-25,1-6 1,0 0-4,4 0 0,-3 0 190,3 0-1,-3 0-173,4 0 0,-2-1 254,5-4-239,1 4 74,5-6 0,-4 3 27,3-1 1,-6 0-54,12 5 0,-8 0-8,8 0 1,-4-5-47,-2 1 0,2-1-30,3 5 0,-3 0-181,3 0 240,-9 0-23,3 0 1,-6 0-47,2 0 0,4 0 28,-3 0 0,3 0-7,1 0 1,1-5-11,-1 0 1,2 1 19,3 4 1,-3 0 35,3 0 0,-1 0 8,1 0 1,-8 1-36,4 4 0,-4-3-52,4 2 1,-3 3-16,-2-3 1,1 6 10,-6-5 0,5 1-121,-5-1 1,0-4 158,-5 4 1,5-4-17,0-1 0,5 0 30,-5 0 1,6 0 102,-1 0 1,7 0-47,2 0-70,7 0 2,-10-6 1,9 5 50,-5-4 0,4 2-11,-5-2 0,1 3 5,0-2 0,-9 2-41,3 2 1,-4 0-7,0 0 0,3 0-177,-4 0 183,-2 0 1,6 0 1,-5 0-39,6 0 1,1 0 30,-1 0 1,5 0-16,0 0 1,2 0 48,-2 0 0,-1 0-2,6 0 0,-5 0-40,5 0 1,-6-5 3,1 1 0,-3-1 310,-2 5-281,-6 0-3,5 0 1,-5 0-20,7 0 36,-7 0-73,5 6 1,-5-4-51,6 2 100,7-2-32,-5-2 0,6 5-12,-2 0 1,-4-1 24,3-4 0,-2 0-3,2 0 1,-2 0 2,2 0 1,-3 0 2,-2 0 1,1 0 24,-1 0 1,0 0-23,1 0 1,1-4 0,3-1 1,-3 0 3,3 5 0,2 0-1,-2 0 0,5 0-1,-5 0 0,0 0 0,-4 0 0,1 5-1,3 0 1,-4-1-1,-1-4 1,0 0 3,-4 0 0,1 0-3,-1 0 1,3 0 52,-3 0 0,2 0 13,3 0 0,-1 0 9,1 0 1,1-1-53,3-4 0,-3 3 8,3-2 0,-3 2-7,-1 2 1,-1 0 11,0 0 0,1 0 65,-1 0-53,1 0-22,-1 0 0,-6 0 99,-3 0 0,2 0-41,-2 0 1,0 0 94,-5 0 0,2-2-109,3-2 1,-4 2 30,4-3 0,-3 4-71,-2 1 1,1-5-214,-1 0-976,0 1 250,0 4 1,-1 1 908,-4 4 0,-9 9 0,-7 8 0</inkml:trace>
  <inkml:trace contextRef="#ctx0" brushRef="#br1">22294 10293 8014,'-2'-10'0,"-2"1"180,2 6 1,-6-4 161,3 7 39,4 0-153,-6 7-43,1 0 1,3 20 171,-7 6-129,1 7-94,-5 9 0,-5-3-4,0 6 1,-2-2-26,2 3 0,4-4-231,-4-7 0,3-1 37,2-3 0,1-5-636,3-9 283,4-3 157,6-14 0,0-3-721,0-14 426,0-6 264,6-18 0,2-4-16,7-10 1,-1 1 331,0-10 0,0 2-154,0-12 1,1 9 142,-1 1 1,0 13-16,0 11 1,2 4 334,3 6-168,-3 8 0,4 11 53,-5 8 610,-1 4-288,0 13-93,0 1 1,1 13-42,-1 3 0,-2-2-188,-2 2 0,1-7-221,-6 3 1,4-4-47,-4-2 0,4-1-343,-4-3 1,0-4-180,-5-6 287,0 1 187,0-1 1,-2-2-870,-2-2 990,-4 2 0,-13-4 0,-1 7 0</inkml:trace>
  <inkml:trace contextRef="#ctx0" brushRef="#br1">22166 10748 8014,'-22'0'0,"3"-2"-7,9-3 235,4 4-29,6-12 1,8 10 28,6-7 0,7 3-67,7-3 1,7-3-111,3 4 0,1-2-161,-1 1 1,2-2-460,-7 2 0,5 2 569,-5-1 0,6-1 0,-2-4 0</inkml:trace>
  <inkml:trace contextRef="#ctx0" brushRef="#br1">22692 10534 8014,'-10'-6'-117,"1"-3"0,0 1 241,-6-2 0,6 7-23,-1-2 0,6-1 102,-6 1 0,1 1-32,-6 4 1,6 4-282,-1 1 80,1 6 39,-5 3 0,0 4 101,-1 5 1,6-1-9,-1 2 0,6 1 11,-6-6 1,7 5-37,-2-5-10,4 0 1,2-6-39,4-4 0,3-3-119,6-6 0,0-6 24,1-3-26,5-10 120,2-3 0,5-12-442,-3 1 200,3-6 8,-5 2 1,1-1 93,1 1 1,-6 0 9,0-1 1,-2 4-6,-2 5 0,-6 5 38,-3 1 1,1 5 12,-1-1 1,0 8-147,-5 2 356,-6 6 424,-2-4-351,0 7 87,-5 0-285,12 0 0,-10 7 69,6 2 1,0 4 103,5 1 1,0 7-81,0 2 1,0 6-8,0 4 1,0 3-245,0 7-23,0-7 4,0 5 1,0-11-580,0 3 552,0-9-49,6-3 1,1-7-98,2 0 1,4-6 9,-4-3 1,-1-4 310,2-1 0,-1-6 0,5-2 0</inkml:trace>
  <inkml:trace contextRef="#ctx0" brushRef="#br1">23047 10463 8014,'0'-8'-578,"0"-4"0,-1 9 478,-4-7 97,4 7 0,-12-3 483,3 6-46,4 0-232,-7 0 1,6 6-20,-8 3 1,6 4-16,-1 1 0,7 2 107,-2 3 1,4-2-116,1 7-19,0-7-35,0 4 1,0-7-269,0 0 117,0-6-178,6-1 14,2-7-1,6-2 46,1-3 1,-1-3-86,0-6-1,-1-2 24,-4-3 1,4-3-93,-4-6 0,-1 6-36,2 3 189,-7-3 64,9 6 1,-10 0 122,3 7 75,-4 6-101,-1-4 1,0 9 148,0 3 1,0 9-88,0 9 0,0 3 109,0-3 1,0 3-267,0-7 1,0 4 98,0-4 0,7 0 0,0-5 0</inkml:trace>
  <inkml:trace contextRef="#ctx0" brushRef="#br1">23531 10108 8014,'0'-14'0,"-7"-1"0,6 1-33,-4 0 139,-3 0 54,7 6 534,-12 2-344,5 6 1,-1 0-179,-1 0-149,1 6 0,-1 2 104,1 6 1,-1 5-135,-4 0 0,0 8 125,0 1 0,4 1 1,1 4 1,-1 2-137,-4-2-88,6 6 114,-5-9 1,12 10-93,-4-7 1,4 0 86,1-4 1,0-7-10,0-3 0,1-4 14,4 0 0,-2-8-8,6-2 0,1-3-60,4-2 0,0-3-7,1-7 1,0-1-421,4-13 229,-3 1 1,5-12 1,-7 5-71,0-3 1,0 3 144,1 1 0,-1 2 44,0 4 1,-5 2 25,1 7 0,-7 5-115,2-1 170,-4 7 0,-1-2 229,0 10 1,0 8 422,0 6-430,0 6 0,0-8 177,0 7-174,0 0 6,-6 4-154,5-6 0,-6 0 12,7-3 1,0-8-196,0 3-558,0-9 426,0 2 0,2-9-100,3-3 0,-4-4-261,4-10 655,-4 3 0,-1-11 0,7 5 0,1-6 0</inkml:trace>
  <inkml:trace contextRef="#ctx0" brushRef="#br1">23630 10193 8014,'2'-8'0,"3"4"0,-4 8 18,4 6 210,-3 2-57,4 9 0,-5 1 272,4 6-158,-3 1-153,-2-1 0,0 2 57,0 4 0,0-6 11,0 0 0,0-5-28,0-9 0,0 0 211,0 0 45,0-6-464,0-2 55,0-6 21,0-6 1,1-3-485,4-10 224,-3 3 84,10-11 1,-9 5-106,7-7 0,-5 6-18,4-1 1,1 7-213,4-2 0,0 3 56,0 2 1,1 4-199,-1 1 1,0 6 20,0-2 592,0-3 0,1 6 0,-1-4 0</inkml:trace>
  <inkml:trace contextRef="#ctx0" brushRef="#br1">23943 10193 8014,'-14'6'0,"4"-2"146,1 5 0,-1-4 334,-4 4 0,-2 2-183,-3 8 1,4-1-46,-4 5 1,8 1-37,1 5 0,2-3-29,-1-2 1,3 1-343,6-6 121,0 0 92,0-4 0,0-6-510,0 0 246,6-5 98,-5 2 1,12-8-132,-3-2 1,4-6 62,5-9 0,-4 2-200,4-7 1,-3 2 66,-2-2 0,1-1-17,-1 6 1,-5 0 200,1 5 1,-5 0 212,4-1-37,-6 8 101,4 0-231,-1 7 1,-5 7 581,4 2-206,-3 4-132,-2 7 0,0 2 89,0 7 0,0-6-214,0 1 1,0-5-275,0 5 0,1-8-244,4-2-58,3 0 1,6-8 535,0 4 0,1-4 0,-1-6 0</inkml:trace>
  <inkml:trace contextRef="#ctx0" brushRef="#br1">24213 10321 8014,'0'-14'-818,"0"0"984,7-1 671,-6 1-667,5 6 0,-7 2 32,-4 6 150,4 0-172,-12 6-72,5 9 0,-1 5 164,-1 4-123,7 3-27,-3-12 0,1 12 37,0-3 1,0-3-241,5-3 1,0-2-318,0-1 0,2-8 234,3-2 1,-2-3 1,6-2 0,1-7 77,4-2 0,-4-10 24,-1-5 1,0-3-188,6-1 1,-1 0-2,0-1 1,0-4 96,1 0 1,-1-2 80,0 2 0,0 1-9,0-6 0,1 5 27,-1-5 0,-1 5 0,-4-5 0,4 2 71,-4-2 1,-1-2 198,1 7 0,-5 0 503,0 5-336,4-1 176,-6 7 340,4 2-581,-6 12 0,-1 1 28,-4 7 1,-3 13-73,-6 6 0,-5 13 11,0 5 0,0 5-18,5 0 1,-1 6-12,1-1 1,6 5-449,4-5-571,-4 7 264,6-10 0,-3 1-1882,10-7 2380,3-7 0,3 5 0,3-9 0,7-5 0,4-1 0</inkml:trace>
  <inkml:trace contextRef="#ctx0" brushRef="#br1">22464 11288 8188,'-7'-14'0,"2"-1"0,2 3 74,-2 2 232,3-2 63,-4 4 118,6-6-242,0 6-3,0 1-177,0 7 1,0 7 94,0 2 1,5 5-46,0 5 1,4 2 52,-4 3 1,4 2-157,-4-2 0,1 3 16,-1 1-61,-3 1 120,4-7 1,-6 5-137,0-4 165,0-2 56,0 6 67,0-11-107,0 4 0,-2-12 8,-2-3 1,2-5-6,-3-5 0,4-8 7,1-6 1,0-7-151,0-3-32,0 1 121,6-7 1,2 7 30,6-1-11,0 1-83,7-1 1,1 7 9,6 3 1,-4 3-126,0 2 0,4 0-218,5 0 1,-1 4-151,-8 1 1,3 6-329,-4-2 1,-2 3-819,-2 2 745,3-6 464,-6 4 1,4-4 401,-6 6 0,1 0 0,-1 0 0</inkml:trace>
  <inkml:trace contextRef="#ctx0" brushRef="#br1">22934 11259 8103,'8'0'-246,"4"0"-62,-2 0 1,-2 0 349,1 0 1,1 0 552,4 0-817,0 0 198,0 0 0,-6 2-464,-3 3 220,3-4 53,-7 12 1,6-10-255,-7 7 469,-7-1 0,-1 5 0,-6 0 0</inkml:trace>
  <inkml:trace contextRef="#ctx0" brushRef="#br1">22877 11416 8103,'-18'0'-507,"4"0"254,3 0 413,3 0 1,2-2 588,6-3 0,1 4-342,4-4 1,3 2-142,6-2 0,5 4-151,0-4 1,7 3-192,-3 2 1,4-4-732,2-1 450,-1 0 264,0-1 1,6 3-477,-1-7 345,0 7 15,-5-3 209,1-1 0,-1-1 0,1-6 0</inkml:trace>
  <inkml:trace contextRef="#ctx0" brushRef="#br1">23431 10989 7929,'0'-8'190,"7"15"1,-6 4 19,4 12 1,1 1 84,-1 5 0,0-1-94,-5 0 0,1 2 8,4 4 1,-3-4-113,2 3 1,-2-3 71,-2-2 0,0-1 10,0-3 1,0-4 238,0-5-68,0-1-469,0-6-219,-6-2 1,-1-8 167,-2-2 1,-2-4 151,6-6 1,0-5-165,5 0 213,0-7-3,0 11 0,0-11-162,0 7 162,7-6-28,0 9 0,14-9-6,3 6 1,1 2-60,-1 7 0,3-1-151,-4 6 1,-1-4 88,2 4 0,-2-4-196,2 4 1,1 0-493,-6 5 0,5 0 815,-5 0 0,0 0 0,-5 0 0</inkml:trace>
  <inkml:trace contextRef="#ctx0" brushRef="#br1">23815 11188 7822,'14'0'321,"1"0"0,0 0 212,4 0-418,3 0 1,7-1 144,-1-4 1,1 2-523,-1-7 129,1 1 87,5 1 1,-8-5-570,2 4 0,-9 1 119,0-1 1,-8 4 495,-1-5 0,-1 7 0,5-3 0</inkml:trace>
  <inkml:trace contextRef="#ctx0" brushRef="#br1">24100 10890 7353,'-8'6'666,"3"4"0,3 2-298,2 2 0,0 7 78,0 3 0,-4 4 136,-1 5-354,0-3-57,5 18 1,0-14-101,0 14-8,0-13-119,0 12 1,0-11-90,0 7 1,2-7 324,2-3-180,-2-3 0,11 5 0,-5 2 0</inkml:trace>
  <inkml:trace contextRef="#ctx0" brushRef="#br1">24924 11032 7914,'0'-21'0,"0"6"-344,0-4 0,-1 3 207,-4 2 0,3 4 403,-2 1 1,0 1-157,0-2 0,0 4 221,-5 6-238,6-6 0,-10 4 80,4-3 1,1 10 8,-2 5 1,1 2-91,-5 2 0,4 2 36,1 3-44,6 3-39,-10 0 0,10 5-2,-7-3 1,7 3 47,-2 1 0,4-4-3,1 0 0,0-5-60,0 4 1,0-5-141,0 1 0,1-8-226,4-2 166,3-6 75,0 4 0,5-11-93,-4-5 187,4 0-91,1-18 1,0 3-183,0-9 1,5 1 66,0-6 0,-1 2 60,-9-2 1,4 3 77,-4 7 1,-3 10 265,-1 4 263,-3 3-254,-2 3-103,0 8 1,-2 15 135,-3 8-75,-2 10 79,-1 4 0,-3 2 177,6 4 0,-5-7-119,6 12 1,-3-3 2,3 8 0,0 0-153,-5-5 0,6 5-131,-2-1 1,-1-1 3,1 1-427,0-12 535,-1 7 0,3-22-87,-7 4 44,7-4-16,-9-3 1,4-1 2,-7-7 0,1-6 75,0-4 0,0-2 164,0-2 0,-1 0 60,1 0 0,-2-6-472,-3-4 0,4-4-279,-4-5 234,9-3 88,4-13 0,6 4-1278,0-7 567,0 6 181,0-3 1,8 7-397,6 0 0,2 4 982,7 0 0,1 0 0,5-4 0</inkml:trace>
  <inkml:trace contextRef="#ctx0" brushRef="#br1">25166 11203 8951,'0'-8'-81,"0"1"-105,0 7-752,0 0 239,-6 0 394,4 7 305,-11 1 0,12-1 0,-6 0 0</inkml:trace>
  <inkml:trace contextRef="#ctx0" brushRef="#br1">25180 10947 7753,'-14'0'-133,"0"0"1,-1 0 261,1 0 1,5 1 204,-1 4 0,5 3-277,-4 6-126,6 0 129,-10 1 1,10 3 15,-6 1 1,5 2 32,0-2 1,-3-2-8,3 7 1,-1-5-4,5 5 0,0-5 16,0 4 0,0-5-35,0 1 0,1 1 27,4-1 1,3 0-83,6-5 63,1 0-20,5 1 0,-3-3 19,7-2 1,-5-4-102,5-6 1,-2 0-184,2 0 0,1-6 115,-6-4 0,1-4-70,-1-5 1,-3 2 88,3-7 0,-8 0-7,-1-4 1,-2-2 179,1-3 0,-3 1-88,-6-6 0,5 5 109,0-5 10,0 7-88,-12-4 1,4 11 19,-6 0 1,-2 12 34,-8-2 1,1 9 11,-5 0 1,4 5-170,-5 5 0,6 3-225,0 6 1,2 2-920,1 3 632,8-3 328,0 4 0,7-6 233,0 1 0,7-1 0,0 0 0</inkml:trace>
  <inkml:trace contextRef="#ctx0" brushRef="#br1">25223 11174 7877,'-8'-6'-110,"1"4"-93,7-4 229,0 6 84,0-6-52,0 4 148,0-4-287,0 6 261,0 0-98,0 6-37,0-4 1,0 5 38,0-2-65,7-3-2,-6 10 132,6-10-49,-7 4-49,0-6 0,-2 0-46,-3 0 0,2 0-96,-6 0 0,4-1 93,-4-4-9,5 3 1,-4-4 162,4 6-142,2 0 3,-4 0-23,6 0 1,1 0 3,4 0 1,-2 0-4,7 0 32,-7-6 12,10 4 1,-10-4 9,6 6 0,-4 0 24,4 0-38,-5 0 1,4 0 16,-4 0 11,-2 0 57,4 0-77,-12 0-15,4 0 1,-9 1-118,6 4 1,-6-3 76,2 3 1,1 1-39,-1-1 42,-1-1 1,1 1-22,-1 0-121,7 0 114,-3-5-108,6 0 1,6 0 34,3 0 0,-1-5-65,2 0 169,-7 0 1,8 4-11,-6-4-32,-1 3 36,-4-4 0,-6 6 43,-3 0 1,-4 5 153,-1 0 0,4 1-52,1-1 1,4-4-368,-4 4-73,6-3 0,3-2 306,9 0 0,16 0 0,5 0 0</inkml:trace>
  <inkml:trace contextRef="#ctx0" brushRef="#br1">25706 11117 7898,'0'-14'-366,"0"0"0,0 0 570,0-1 1,0-4 467,0 0 1,2-1-314,2 1 1,-2 3-126,3-3 1,-4 3-199,-1 2-108,0-6 219,-6 10 1,0-9 74,-4 10 0,-2 2-99,2 3 1,-3 2-156,-1 2 0,0 0 111,0 0 0,0 6-44,-1 4 1,6 4-10,-1 5 0,3-2-113,-3 7 0,2-5 51,3 5 118,4 0-97,-5-2 0,6 0 18,0-3 1,1-8-5,4 3 0,-2-5-87,6 1 0,1-4 13,4-6 1,5 0-140,0 0 0,5-6-137,-5-4 0,4-7 111,-4-2 1,5-1-148,-5 1 28,0 3 261,-5-5 0,0 7-102,1 0 62,-7 0 19,-2 6 249,-6-5-116,6 12 123,-4-6 1,2 14 280,-8 2-260,2 10-39,-10-3 0,8 15 171,-5-2 1,4 9-12,-4 0 1,4 3-141,-5 1 0,7 3-54,-1 2 0,0-1-77,0 6 1,2-5 49,-3 5 1,-1-6-147,1 2 0,-1-4 95,1-2 1,-1-5 6,-4-4 0,-2-8 98,2-1 0,-2-8-83,-3-2 1,1-1 141,0-9-130,0 1 51,0-5 1,-2 0 19,-3 0 0,3-2 12,-3-2 0,3-4-21,2-6 0,5-1 290,-1 1-18,7 0-301,-3 0 1,6-5 76,0 0-30,0-6-105,0 2 1,11-5-80,3 0 0,11-7 137,4-3 0,7 2 40,11-2 0,-1 1-498,6-1 0,-6 4-708,1 5 1,-4 1 1091,-5-1 0,-3 7 0,-7 2 0</inkml:trace>
  <inkml:trace contextRef="#ctx0" brushRef="#br0">15398 11700 7936,'-8'-6'-1210,"0"4"1091,4-3 549,2 4 1,-6 1-270,3 0-22,4 0-88,-5 6 1,1-3-65,0 7 0,0-5 117,5 4-227,-6-6 168,4 10 1,-2-12-21,8 4 0,4-3 45,7-2 1,4 0-16,0 0 0,6 0 111,-2 0-115,4 0-47,8 0 1,-10 0 21,4 0 0,-9 1-31,4 4 0,-7-2-7,2 7 1,-3-6 30,-2 6 1,1-7-26,-1 2-123,0 3 124,0-7 9,-6 6 1,5-7-59,-4 0 41,-2 0 23,5 0 1,-2 0-1,9 0 0,-2-5 30,7 0 1,1-4 3,8 4 0,-3 0-34,3 5 0,-3 0-1,-1 0 1,-1 2-35,1 3 37,-1-4 5,-6 5 0,0-1-111,-3 0 105,-3 6-16,5-9 0,-7 5-4,0-2 0,0-3 36,1 2 0,-1-2-1,0-2 0,0 0-13,0 0 1,2-2 5,3-2 1,-3 2 157,3-3-150,-3 4-16,4-5 1,-4 4 140,3-3-128,-3 4 14,4 1 0,-4 4 6,3 1 0,-3 5-8,-2-6 1,-4 6-1,-1-5 1,1-1-8,4-4 1,2 5-8,3 0 0,-4-1 282,4-4-254,3 0-20,-6 0 1,6 0-16,-3 0 30,-3 0-38,5 0 0,-2 0 6,0 0 1,-1 0 5,-3 0 1,-1 0-3,0 0 0,0 2-29,1 3 1,-6-4-20,1 4 1,-1-2 115,5 2-64,0-3-22,-6 4 0,5-6 225,-4 0-207,10 0 0,-3 0-7,3 0 11,-3 0 1,3 0 1,0 0 0,6 0 4,-1 0 0,-2 0-36,2 0 0,-1 0-16,6 0 1,-6-5-27,1 0 1,-2-1-20,2 1 1,3 2 42,-3-6 1,-2 6 15,1-2 0,-4 2 1,5-2 0,-7 3 7,2-2 1,-3 2 6,-2 2 0,1 0 34,-1 0 1,0 5 9,0 0 1,0 4-11,1-4-30,5 6 1,-4-10 1,6 12-31,-3-3 31,-3-4-7,11 0 1,-5-6 2,6 0 4,1 0 62,-1 0 0,1 0 7,-1 0 0,-1 0-64,-3 0 0,2 0-7,-2 0 1,-2 0 345,2 0 4,0 0-310,-2 0 0,3 0 9,-6 0 1,5 0 26,-5 0 1,4 5-8,-4 0 1,7 1 48,-3-1-265,4-4 192,2 6 0,-6-7 51,1 0 0,-2 0-9,2 0 0,3 0 43,-4 0 0,4 0-76,2 0 1,-1 0-63,0 0 1,1-2 7,-1-3 0,-4 2-33,0-6 1,-2 4 104,2-5-314,2 7 261,-10-3 1,11 1-57,-3 0 0,-2-4 2,2 4 0,-1-1 181,6 1 0,-6 4-140,1-4 0,0-1 153,4 1-132,1 0-11,-7 5-101,5 0 90,-12 0 0,11-5-38,-7 1 0,4-1 0,-4 5 0,0 0 34,-5 0 1,5 0-1,0 0-2,0 0-17,-11 0 0,5 0 16,-4 0 0,4 5-16,1-1 0,-4 3-28,-1-3 0,-1 0-3,2 5 1,1-4-8,-7 4 1,6-4-14,-5 4 0,6-4 52,-2 5 1,-1-7-7,1 2 0,1 1-2,4-1 1,-3-1 1,3-4 0,-2 5 82,6 0 0,0 0 1,1-5 1,-2 0 18,7 0 0,-2 0-77,2 0 0,3 0 7,-4 0 1,-1 0 7,2 0 1,-2 0-2,2 0 1,3-5 6,-4 0 1,-2-4-24,-2 4 1,1-5 133,-1 6 1,2-6-45,-2 5 1,-3-4 13,3 4 1,-2-1-57,2 1 1,-3 4 16,3-4 1,-2 2-55,2-2 0,2 3-2,2-2 1,4 2-176,-3 2 0,3 0 117,1 0 1,1 0-746,-1 0 1,5 0 50,0 0 735,1 6 0,0 2 0,3 6 0</inkml:trace>
  <inkml:trace contextRef="#ctx0" brushRef="#br1">1181 7108 8435,'-7'8'0,"6"5"-209,-4-4 0,3 9 69,2 1 434,0 6 1,5-3 510,0 6 1,4 2-368,-4 4 0,6 0-193,-1 4 1,-3 2 32,3-7 0,-1-2 21,6-7 0,-6 1 4,1-6 0,-6-1 423,6-9-54,-7 4-15,3-12-312,-6 6 1,0-9-96,0-3 1,-4-9-18,-1-9 0,-5-11-348,6-4 0,-1-3 161,5-1 0,0-6-291,0 1 0,8 4 163,6 5 1,2 7-300,7-2 1,6 4 12,4 6 1,5 2-170,-5 7 0,0 6-252,-4 3 0,-2 4-623,-4 1 1,3 1 1411,-7 4 0,-1 9 0,-3 8 0</inkml:trace>
  <inkml:trace contextRef="#ctx0" brushRef="#br1">1763 7265 8384,'7'-8'0,"-4"-3"0,6 6 0,1-6 205,4 1 0,5 2 438,0-1 1,0 1-553,-5-1 0,0 2-392,1 7 0,-1-4-620,0-1 0,0 0 120,0 5 801,-6 0 0,5 6 0,-5 2 0</inkml:trace>
  <inkml:trace contextRef="#ctx0" brushRef="#br1">2119 7023 8384,'14'-8'0,"0"3"0,-4 4 715,-1 1-387,1 0 1,2 1 123,-2 4 1,1 3-244,-6 6 1,1-4 307,-1-1-370,-4 1 1,6 4 145,-7 0 0,-2 0-31,-3 0 0,-4 5 1,-10 0 0,-3 7 32,-7-3 1,-4 6-106,0 4 0,-5-2-210,5 7 1,6-8 19,8-1 0,3-1 0,2-6 0</inkml:trace>
  <inkml:trace contextRef="#ctx0" brushRef="#br1">3029 6085 8794,'14'1'602,"0"4"0,-1 3-457,-4 6 0,4 5-87,-4 0 1,-2 11-129,-2-2 1,-4 1-576,-1-1 0,0-7 224,0 7 0,-5-7-174,1 2 0,-7-5 193,1 1 402,-3-10 0,-7 10 0,-2-3 0</inkml:trace>
  <inkml:trace contextRef="#ctx0" brushRef="#br1">2816 6554 8385,'-10'5'-9,"1"-1"-37,5 7 1,0-9 214,8 3 0,4-4 147,7-1 0,5-1-160,4-4 1,7-5 123,3-9 1,0 2-396,-1-7 1,10-1 109,9-8 1,4 3 224,0-3 1,-5 4-1,-4 6 1,-7-3-770,-2 7 1,-13 2 209,-1 8 0,-7 2-327,-3 7 307,-6 0 0,-1 8 359,-7 6 0,-13 7 0,-3 7 0</inkml:trace>
  <inkml:trace contextRef="#ctx0" brushRef="#br1">3086 6454 8330,'6'14'-445,"-4"1"361,2-1 0,3 2 561,-3 3 0,3 3-121,-3 6 1,-2 1-347,3-1 0,-2 1-207,2-1 0,-2 0 129,6 1 0,-4-1-315,5 1 1,-7-7 200,1-3 0,0-5-572,0-5 511,-2-2 0,4-9 11,-6-3 0,0-9 232,0-9 0,0 0 0,0 0 0,0-1 0,0-4 0,7-1 0,2 1 0,4 1 0,1 3 0,2-3 0,3 4 0,1 1-99,4-2 1,1 6 91,-6-1 0,0 10 237,-5 4 1,0-1 18,1 1 1,-3 2 85,-2 8 0,-4 7-148,-6 7 0,0 7-31,0-3 0,-6 4-257,-4 2 1,-7-1 154,-2 1 1,-5-1-320,5 0 1,-4-1 126,4-3 1,-7 3-92,3-4 0,2-7 32,2-2 1,3-4 66,2-1 0,5-2 350,-1-7-291,7 0 148,-3 0 1,14-7-120,6-2 0,0-4 42,5-1 0,3 0 0,0 0 0</inkml:trace>
  <inkml:trace contextRef="#ctx0" brushRef="#br1">3029 6781 8322,'-14'10'-433,"-1"-1"566,1 1 1,6-1 1051,4 1-936,2-7 1,4 3-176,2-6 1,12-6-143,12-4 1,9-7 150,10-2 0,4-6-134,6 1 0,-2-1 110,-3 1 1,-5 4-235,-9 5 1,-8 3-22,-6 2 1,-8 2-341,-2 4 61,0 2 363,-12-4 0,4 12 89,-6 3 1,-6 4-71,-4 1 1,-7 5 187,-2 0 1,-6 6-90,1-1 0,-7 3 196,-3 1 0,0 6-50,0-1 0,-2 2-99,-7-2 0,6-3 46,-1 3 1,6-3 33,-1-2 0,3 1 27,1-1 0,3 1-68,2-1 0,0-6-1436,10-3 612,-3-3-300,15-2 1032,-4-6 0,18-8 0,4-8 0</inkml:trace>
  <inkml:trace contextRef="#ctx0" brushRef="#br1">3384 6824 8322,'7'16'-232,"2"3"0,-3 3 93,-1 6 0,-3 1 969,-2-1 0,0 5-234,0 0 0,0 1-258,0-6 0,0 0-94,0 1 0,0-7-299,0-3-324,0-10 12,0 4 1,0-13-210,0 0 0,0-6 338,0-8 0,1-7 238,4-3 0,3-3 0,6-1 0</inkml:trace>
  <inkml:trace contextRef="#ctx0" brushRef="#br1">3569 6795 8248,'8'-6'502,"-2"5"-32,-6-6 0,-4 9-146,-1 3 1,-6 2-134,1 8 0,-2 5 19,-3 4 1,-4 1-1,1-1 1,3 3-239,6-4 1,6-2 80,-2-2 1,3-3-493,2-2 0,2-6 240,3-3 0,7-4-488,7-1 1,5-6 328,-5-4 1,6-4-453,-1-5 1,-4-3 98,-1-6 711,3-1 0,-6-6 0,5-1 0</inkml:trace>
  <inkml:trace contextRef="#ctx0" brushRef="#br1">3768 6426 8248,'10'-2'-190,"-1"-2"0,-4 2 802,4-3 0,-4 5-136,5 5 1,-7 3-327,1 6 0,3 2-87,-3 3 1,0 3-276,-9 6 1,-3 1-218,-6-1 0,0 2 261,-1 3 1,1-3-76,0 4 1,1-9 116,4-1 0,-2-7-48,6 2 0,0-3 50,5-2 1,0-5-19,0 1 1,2-7 291,3 2 1,2-5 99,8-5 1,-1-3-269,0-6 0,5-2 32,0-3 1,6 2-626,-1-7 1,-2 0 610,2-4 0,-7-1 0,4 1 0</inkml:trace>
  <inkml:trace contextRef="#ctx0" brushRef="#br1">3925 6383 8248,'14'-6'338,"5"-2"-176,0-6 1,1 0-117,-1-1 0,3 1 27,7 0 0,-4-7-225,3-2 1,-2-4 49,7-2 0,2 3 177,-2 2 1,0-1-141,-5 6 0,-5 4 173,-5 6-613,-8 6 0,-5 0 505,-10 12 0,-16 1 0,-9 10 0</inkml:trace>
  <inkml:trace contextRef="#ctx0" brushRef="#br1">4038 6540 8231,'0'22'-475,"0"3"333,0-6 0,-1 5 585,-4-5 1,3 4-107,-2-4 1,-3 5-152,3-5 0,-3 0 8,3-5 1,2 0-428,-3 0 175,4-6 194,-6-1 1,6-9-655,-4-3 1,10-4 247,4-10 0,4-3 29,1-7 0,2-1 150,3-3 0,-3 3 67,3-3 0,1 3-76,-1 2 1,0-1 268,-5 1 0,5 1 78,0 3 1,-1-1-114,-9 6 0,4 2-53,-4 7-11,-3-3-496,1 6 377,-7-1 1,0 3-445,0 10 0,-2 3 186,-3 6 0,-2 5 74,-8 0 1,3 4 232,2-4 0,-2 5 0,2-5 0,4 5 0,1-5 0,-1 0 0,1-5 0,-1 0 0,1 0 0,3 0 0,-2 1 0,0-3 200,0-2 1,2 2 98,-3-2 1,2 3 117,-2 1 1,2 2-209,-6 2 1,6-2 99,-2 3-289,-3 3 0,6-6 327,-2 3-461,2-9 1,4-4 66,2-6 0,0-2-100,5-2 1,1-9 91,4-6 1,0-6-162,0 1 1,0 2 98,1-2 0,-1 7 67,0-2 1,5 3 105,0 2 1,-2 4-129,-7 1 401,3 6-205,-6-4 69,1 14 1,-3 1-88,-10 6 0,-3 2-78,-6 3 0,0-4-2,0 4 1,0-3-101,-1-2 1,-4 1-166,0-1 1,5-5-89,5 1-335,-1-7 390,-4-3 1,1-13 77,4-6 1,1-6 193,3 1 0,4-9 0,-4-5 0,-3-3 0,0-1 0</inkml:trace>
  <inkml:trace contextRef="#ctx0" brushRef="#br1">4124 5971 8231,'7'0'0,"6"8"0,-3 6 0,2 7 563,2 7-411,7 13 1,-4 0 336,7 16 1,-5-2-259,5 12 1,-1-7-104,6 1 0,1-4 75,3-5 1,2-8-606,3-6 0,1-6 171,-6 1 0,1-4-126,-6-6 1,-1-2 80,-3-7 0,-4-6-315,-6-3 1,-1-5-43,-4-5 1,-2-9 15,-7-10 686,0-3 1,0-1 0,0-1 0</inkml:trace>
  <inkml:trace contextRef="#ctx0" brushRef="#br1">4493 6355 8181,'-14'8'334,"0"6"1,4 8-176,1 11 1,-2 3 84,-8 7 1,3 5-180,-3-1 0,-1 5 129,1-5 1,-5 1-580,5-6 0,2-5 18,7-4 1,-1-9-809,6-5 1175,-6-10 0,3-15 0,-6-10 0</inkml:trace>
  <inkml:trace contextRef="#ctx0" brushRef="#br1">4124 5743 8181,'14'-14'0,"0"6"-138,0 4 0,7 5-184,2 9 0,4 7 1212,2 16 0,-1 10-915,1 9 0,-3 3 25,-2 2 0,3 13 0,-5 2 0</inkml:trace>
  <inkml:trace contextRef="#ctx0" brushRef="#br1">28109 2374 7834,'-8'0'-134,"2"0"0,6-1 183,0-4 195,0 3 23,-7-4-78,6 6-8,-6 0-22,7 0-53,0 6 1,0 2-63,0 6 0,2 1 74,3-1 0,3 0-49,6 0 1,2 5-21,3 0 1,-4 5-85,4-5 1,2 6 60,-2-1 1,0-4-106,-5-1 1,0 2 108,1-2 0,-6 0-33,0-5 1,-5 0-34,0 0 1,-2 1 41,-2-1 0,0-5 20,0 1 1,-6-6-64,-4 6 0,-4-5-90,-5 4 1,2-6-24,-7 2 0,0-3-227,-4-2 1,4 0-46,0 0 0,5-4-109,-4-5 531,5 0 0,-8-25 0,3 4 0</inkml:trace>
  <inkml:trace contextRef="#ctx0" brushRef="#br1">28024 2346 8224,'6'-10'-335,"3"1"0,4 1 445,1-2 1,8-2 208,7 2 0,7-2-226,12-3 1,-3 1-5,7 0 1,-6 6-518,2 3 0,-10 4 428,-5 1 0,-3 0 0,-2 0 0</inkml:trace>
  <inkml:trace contextRef="#ctx0" brushRef="#br1">26460 2118 8314,'-15'-14'0,"1"0"0,5 0-622,-1-1 289,7 1 1252,-3 6-650,-1-4 1,6 12-453,-4 0 0,5 8 223,5 10 1,-4 6-87,4 9 0,3-3 37,2 4 1,-3-6-175,3-4 0,4-5-191,5-10 0,5 2 175,-5-6 0,6-7-84,-1-7 1,-4-10 102,-1-5 0,2-4 180,-2-5 0,0-2 0,-5-3 0,-5 3 0,1 7 0,-7 6-14,2 3 120,-4 3 179,-1 8 0,-6 11-78,-3 16 1,-4 10-2,-1 13 0,-7 1-164,-3-1 1,1 1 41,-6 0 1,4-1 0,-8 1 0,3-7-212,1-2 0,1-6 152,0-4 0,1-5-164,3-10 0,3 2 89,7-6 0,0-2 48,0-8 1,6-3 40,3-6 1,4 0 32,1 0 0,6-5 15,3 0 0,6 2-53,4 7 0,3-3 9,6 4 0,2 3-34,3 1 1,4-1 2,5 1 1,-4-2-97,0 3 0,-6 1 108,1-7 1,2 2-243,-2-1 1,0-4-49,-5 4 1,-5 1-399,-4-2 664,-10 7 0,-9-3 0,-8 6 0</inkml:trace>
  <inkml:trace contextRef="#ctx0" brushRef="#br1">26317 2403 8314,'8'6'-609,"3"-3"426,-6 7 1,1 1 255,-1 8 0,-3 3 24,3 6 0,-4 1 33,-1-1 1,5 7-101,0 3 0,-1-4-8,-4 0 1,0-4 0,0-2 0,0-6-5,0-3 1,0-3-170,0-2 1,0-4 84,0-1-184,0-6 176,0 4 0,-4-9 20,-1-3 1,0-3-21,5-6 0,0-5 11,0 0 0,0-8-167,0-1 1,6-1 94,4-4 1,7-1 130,2 0 1,2 0-63,-2 0 0,-2 4 94,7-3 1,-7 3-10,2 2 0,-3 6 13,-2 3 0,-1 8 86,-4 1 77,4 7 0,-11 3-92,2 10 0,-2 8 82,-2 6 0,0 3 18,0 1 0,0 6-54,0-1 1,-2 5-187,-2-5 0,2 5 28,-3-5 0,4-1-187,1-9 1,-5-2 95,0-7-172,0 0 180,-1-6 1,-2-3-102,-6-10 1,0-8 92,0-5 0,4-8 12,1 3 1,1-4 166,-2-2 1,-1 1-73,6-1 0,1 7 145,4 3 1,0 4-91,0 0 1,0 6 99,0-1-97,6 7 1,2-3 96,6 6-182,0 6 1,1 2 67,-1 6 0,-6 1-100,-4-1 1,3 0 81,-3 0 1,1 0-13,-5 1 1,0-6-34,0 1 0,0-6 7,0 6 17,0-7 2,7 3 1,-4-7 7,6-4 0,-4-3 9,4-6 0,-1 0 6,2-1 1,2-4-2,-2 0 1,2-1-647,3 1 1,-6 3 490,1-3 1,-2 8-46,1 2 1,-1 6 166,-3-2 0,-4 3 0,6 9 455,-7 2 1,4 4-143,1 1 1,0 2-209,-5 3 1,0-4 4,0 4 2,0-3-163,0-2-412,0-6 226,0-1 54,0-26 1,5 6-11,-1-15 0,3 4 62,-3 0 0,-1-3 131,7 4 0,-5 1 0,4-2 0,-1 6 0,2 0 0,1 6-4,-7 3 1,3 6-41,-3-2 0,-2 10 137,3 4 1,-4 10 204,-1 5 1,0 9 128,0 5 1,0 3-131,0 2 0,0 1-40,0 3 0,0-1-136,0 6 0,0-7 40,0-3 0,0-4-86,0-5 0,-1-7-175,-4 2 1,2-14 161,-7 0 1,6-9-55,-6 0 1,-1-4-203,-8-1 1,3-1 81,-3-4 0,4-3-82,0-6 1,1-7-147,0-2 0,1-4-549,4-1 889,-4-7 0,12-2 0,-6-5 0</inkml:trace>
  <inkml:trace contextRef="#ctx0" brushRef="#br1">29232 2076 8117,'10'0'-112,"-1"0"0,2 0-168,8 0 1,3 0-144,7 0 387,-1 0 1,-4 0-122,-1 0 0,0 0 157,0 0 0,-2-7 0,-7-1 0</inkml:trace>
  <inkml:trace contextRef="#ctx0" brushRef="#br1">29175 1820 8117,'-1'17'-185,"-4"7"0,3 1-344,-2 13 0,-3 1 451,3 9 1,-6-2 370,5 6 1,-4-11-293,4 1 0,-1-13-66,1-1 1,3-9-326,-2 0 282,-4-3 1,5-8-23,-7-3 0,5-5 74,-4-5 0,4 0 56,-4-9 0,1 3 0,-2-8 0,-2 3 0,2 2 0,-2 0 0,-3 1 0,1 4 0,-5 2 0,0 7 0,-6 7 0,3 1 0</inkml:trace>
  <inkml:trace contextRef="#ctx0" brushRef="#br1">28820 2275 8117,'0'14'0,"0"0"-107,0 0 0,6-4-70,4-1 1,9-6 160,4 2 0,4 1-43,2-1 0,4 0-32,0-5 1,5-5 107,-5 0 1,6-6-48,-1 2 0,-3-4 55,-2-1 1,0 1-168,-4 4 133,3-4 1,-17 12-70,4-4 109,-9 3 1,-5 2 95,-10 0 1,-5 7-83,-9 2 0,-3 9-15,-6 1 0,-1 6 50,1-1 0,-1-2 29,1 1 0,0-4 8,-1 5 1,1-7-69,-1 2 1,7-3 3,3-2 1,3-4-511,2-1 184,6-6-123,2 4 305,6-7 0,6 0-69,4 0 0,7-5 100,2 0 1,2-6-14,-2 2 0,-4 1 48,4-2 0,-3 7 18,-2-2 27,1 4 169,-1 1 0,-2 1-13,-2 4 1,-4 5-38,-6 9 0,5 3 133,0 6 1,-1 2-96,-4 3 0,-4-1-117,-1 6 1,0-8-110,5-2 1,0-1-241,0-8 0,0 0-60,0-5 107,0-6 1,2-5-147,3-12 0,2-7 388,8-12 0,-1-13 0,0-4 0</inkml:trace>
  <inkml:trace contextRef="#ctx0" brushRef="#br1">29346 2403 8117,'0'19'-490,"0"-1"0,0 12 1205,0-1 0,-2 9-204,-2 0 1,-4 8-203,-7 1 0,1 7-41,0-2 0,-8-2-30,-7 2 1,-1 1-549,-7 3 1,14-23 0,-2 1 344,-4 3 1,-3 2 0,-6 3 0,-2 2-378,-10 8 0,-4 1 0,-3 1 0,-3-1 1,13-15-1,-1 0 0,1 0 0</inkml:trace>
  <inkml:trace contextRef="#ctx0" brushRef="#br1">28237 6397 8209,'8'-14'0,"4"6"96,-2 4 0,4 2 186,5 2 0,2 5-382,2-1 104,4 14 0,-6-9 71,2 10 1,-2 2-142,-7-2 1,-1 6 60,-4-1 0,-1 1-268,-3-1 1,-5 3 115,0-4 0,-3 4 156,-11 2 0,1-6-146,-11 1 0,5 0 209,-4 4 1,5-6 109,-1-3 0,3 2-125,2-2 1,2 0 131,2-5 0,4 5 57,6 0-112,0 0 1,12-7-464,7-2 0,7-4 157,2-6 1,5-6-852,0-4 1033,1-2 0,-6-15 0,0-3 0</inkml:trace>
  <inkml:trace contextRef="#ctx0" brushRef="#br1">28706 6454 7935,'0'16'-297,"0"3"1,-6 3 619,-4 7 0,1 1-185,-5 3 0,7-3-57,-7 3 0,5 2 24,-1-2 0,4-6-71,6-8 0,6-5-256,4-5 0,4-2 130,5-7 0,3-11 120,6-4 0,2-8 24,3-1 0,-4-3 0,-1-1 1,-1 6 2,-8 3 1,-1 3 130,-9 2 0,-3 4-125,-6 1 0,-1 6 13,-4-2 1,-4 5-184,-10 5 0,-4 1-59,-5 3 1,4 2-212,1-6 0,10 5 10,-1-6 1,4-1-495,1-7 863,2-4 0,14-13 0,1-1 0</inkml:trace>
  <inkml:trace contextRef="#ctx0" brushRef="#br1">29090 6198 8209,'22'-14'0,"3"2"-35,-6 2 0,7-1 40,-3 6 1,1-6 42,4 2 0,-1 1 146,11-2 1,-6 1-185,1-5 1,0-1 118,-4 1 1,-4 2-956,-11 2 123,0-3-109,-6 6 812,-8-1 0,-14-5 0,-8 5 0</inkml:trace>
  <inkml:trace contextRef="#ctx0" brushRef="#br1">29246 5914 8209,'10'10'-84,"-1"-1"1,-4 0 166,5 6 0,-7 5 138,1 4 1,-2 3-158,-2 1 0,0 5-87,0 1 1,-2 0-230,-2-1 0,-3-3 67,-2 4 1,-4-11-133,4-4 1,1-3-19,-2-2 82,1-6 0,-1-1 61,1-7 0,4-2 116,-4-3 1,6-7-20,-2-7 95,3 0 0,1 6 279,-4 4-165,3 2 0,-4 9 142,6 3 0,-5 4-143,1 10 1,-3 3 63,2 7 1,-1-1-108,-3 0 1,-4-4 35,4 0 1,1-7-205,-2 2 5,7-3 45,-3-8 79,6-2 1,6-12-11,4-4 0,2 2 5,2-1 0,7-4 3,3-1 0,-1-3-7,6 7 0,-9-1 12,9 2 0,-1-2-87,1 6 1,-4 0 45,-11 5-19,0 0 63,1 0-23,-8 0 0,-11 6 38,-11 4 1,-7 3 4,3 1 0,-6 0 143,1 0 0,1 5-97,-6 0 0,10 5-3,-4-5 1,1 5-16,3-6 1,0 1-281,4-4 1,6-1-251,-1 0-108,7 0 42,-3-6 58,6-2 1,2-7 452,2-4 0,4 2 0,6-6 0,1-1 0,-1-4 0,0 1-77,0 4 0,2-4 77,3 4 0,-8 2-65,3 3 76,-3 2 190,4 2 67,-1 6 1,-6 2 26,-4 6 1,-2 5-112,-2 0 1,5 0-188,-1-4 1,1 3-33,-5 1 0,-5 2-260,1-2 1,-3-3 80,3 3 214,2-4 0,-11 0 0,6-1 0</inkml:trace>
  <inkml:trace contextRef="#ctx0" brushRef="#br1">29488 6468 8209,'0'19'-160,"0"0"1,0 8 692,0 2 1,-6 5-112,-4 9 0,-12 3-251,-11 6 1,-5 5-425,13-24 1,-2 0 0,1 3 0,0-1 187,-2 1 1,-1-1-1,-1 0 1,-2 0 113,-2 5 1,-3 0-50,-1-1 0,-4 0 0,-16 12 0,-3 2 0,0-2 0,-1-1 0</inkml:trace>
  <inkml:trace contextRef="#ctx0" brushRef="#br1">26517 3426 8352,'-10'2'-445,"1"2"0,4 4 222,-5 7 1,6 0 377,-6 4-18,7 3 0,-3 7-181,6-1 1,-5-4 91,0 0 0,2-5-61,8 4 0,0-5 82,9 1 0,-2-10-5,12-4 1,0-4-10,4-1 1,5 0 9,1 0 0,7-1-63,1-4 0,7-3-5,8-6 0,6 0-214,4 0 1,-3-1 247,3 1 0,-9 0-45,-1 0 0,-6-5 14,-9 0 1,-1 0 24,-3 5 1,2-1 32,-7 1 0,5 0 13,-5 0 1,-5 6-45,-4 3 1,-6 4 8,0 1 0,-6 0 52,-3 0 1,-6 1 160,2 4 1,-2-2-143,2 7 1,-4-1-48,4 5 1,-2-4-17,2-1 1,-3 1-23,2 4 1,3-5 5,-3 1 0,7-1 95,-1 6 0,3-1 1,1 0 0,-3 5-116,3 0 1,-3 6 41,8-1 1,-5 3 57,-4 1 0,2 5-98,-2 0 1,3-6-114,1-8 0,-2-3 94,-2-2-21,3-6 110,-12-1 1,7-14 95,-3-2 1,-4-9-174,4-1 1,-3-6 38,-2 1 0,0-1-78,0 1 1,0-2 49,0 2 0,1 2-3,4-2 1,-2 7-13,7-2 0,-6 3-11,6 2 0,-1 4-6,6 1 2,-1 6 0,0-4 5,0 7 0,0 0 16,1 0 0,-1 0 66,0 0 0,2 0-64,3 0 1,-3 0 138,3 0 0,3 0-42,1 0 1,-1 0 21,2 0 0,0 0-57,4 0 0,1 0 19,-1 0 0,5 0 15,1 0 1,10 5 1,-2 0 1,11 6-168,-1-2 1,9-1 92,6 2 0,7-7-187,2 2 1,-8-10 308,-11-5 0,-4-2 162,-10-2 0,-2-7-152,-8-3 1,-8 2-16,4-1 1,-10-1-159,0-5 1,-3 1 81,-2 0 1,0-7-438,0-3 0,7-5-248,2-4 1,6-4-1357,4-6 1969,3 1 0,4-6 0,3-3 0,-19 31 0,1-1 0,1-2 0,1-1 0</inkml:trace>
  <inkml:trace contextRef="#ctx0" brushRef="#br1">26659 6511 8377,'-8'2'0,"3"2"0,2 6-257,-2 9 1,2 5 65,-6 9 1,4 11 547,-5 13 0,-4 4-185,-5 6 1,-5-1-597,5-9 1,-4 3 316,4-8 0,1-9-165,9-5 1,3-13-31,6-6 1,6-10 81,3-4 220,4-3 0,14-15 0,3-3 0</inkml:trace>
  <inkml:trace contextRef="#ctx0" brushRef="#br1">26900 6554 8377,'15'0'-362,"-3"3"-203,-2 6 0,-2 2 616,-4 13 1,-2 6 619,3 8 1,-4 3-319,-1 2 1,5-1-181,0 1 0,-1-2-62,-4-3 1,5-3 14,0-7 0,0-6 98,-5-3-306,0-3-196,0-2 0,-11-6 108,-4-3 0,-8-5-283,-1-5 0,-3-3 157,-1-6 1,-1 0 27,1 0 0,6-7-164,3-3 0,3-4 432,2-5 0,0-3 0,-1-7 0</inkml:trace>
  <inkml:trace contextRef="#ctx0" brushRef="#br1">26829 6568 8377,'37'-14'-463,"8"1"-58,-2 4 0,1 1 726,-6 3 0,0 5-25,-9 0 1,5 2-373,-10 7 0,1 1 192,-6 4 0,-3 0 0,5 0 0</inkml:trace>
  <inkml:trace contextRef="#ctx0" brushRef="#br1">27199 6795 8016,'8'-6'-765,"5"-2"921,-4-6 0,10 0-71,5 0 1,4-1 171,5 1 1,5 5-98,10-1 1,5 2 7,4-1 1,3-2-64,-8 6 1,-3 0 11,-1 5 0,-10 0-205,-5 0 1,-8 5 87,-1 0 0,-7 6 0,4-3 0</inkml:trace>
  <inkml:trace contextRef="#ctx0" brushRef="#br1">26716 7265 13499,'-8'0'-427,"-3"1"89,6 4 531,0-4 1,0 12-456,1-3 1,-1 2 99,5 2 1,0 1-3,0-1 0,0 0 32,0 0 1,0 1-176,0-1 1,2-2 216,2-2 0,4 3-80,6-4 0,1 4 83,-1 1 1,6-5 49,4 1 0,4-7 0,6 2 1,7 1 88,6-1 0,5-2-92,-4-8 0,1 2 19,-2-6 1,-3-6-94,4-4 0,-4 0 146,-1 5 1,-1-5-43,1 0 0,4 0-3,1 5 0,4 1-45,-5 4 0,-1-2-4,-8 6 0,-3 0 24,-7 5 1,-1 0 37,-3 0 0,-4 2 23,-6 3 0,-4-2-17,-1 6 1,-1-4-31,2 5 0,1-6 4,-7 6 0,6-5-13,-5 4 1,1-4 4,-1 4 0,-2-4-7,6 4 20,-5 1-43,8 4 0,-9 0 152,7 1-40,-7-1-1,3 0-30,-6 0 1,5 0 6,0 1 0,0-1-20,-5 0-4,6 0 0,-5 1-158,4-1 192,3-6-372,-6-2 321,10-6 0,-5-3-15,2-7 0,4-1-25,-4-12 0,4-1-2,1-5 1,0 1 33,0 0 1,1 1 3,-1 3 0,0-1 165,0 6 1,-4 1-156,-1 9 1,-4-2 176,5 6 0,-1 0-94,5 5 1,-4 2-35,-1 3 1,1 3-38,4 6 1,0 0-2,0 0 1,2 1 12,3-1 1,-2-5-16,7 1 1,0-1-145,4 5 0,1-6 121,-1-3 0,5-3 158,0-2 1,13 0-82,2 0 1,10-7 12,4-2 1,4-4-142,-4-1 0,-2-5 313,-8 0 0,-5-5-159,-9 5 1,-5-1 19,-9 1 1,1 2-244,-6-7 1,0 0 134,-5-4 0,1 1-630,-1 3 1,-1-4 81,-4-1 552,4 1 0,-12-13 0,6 4 0</inkml:trace>
  <inkml:trace contextRef="#ctx0" brushRef="#br1">30725 3753 8067,'-9'0'68,"-1"0"0,5-5 160,-4 1 1,-1-7-70,-4 1 1,-2-3-97,-3-1 1,2 0 112,-7 0 1,1-7-13,-6-2 0,5-1 82,1-5-121,5 4 1,-7-22-58,6-1 1,7-15-363,7-13 0,3 4 212,2-9 1,8 2-592,6 3 1,8 1 507,12 4 0,7 7 43,6 7 1,5 7-18,-4 7 0,4 9 145,-5 5 1,1 7 129,-6 8 1,-6 6-90,-2 3 1,-4 4 115,-2 1 0,-6 6 57,-3 3 0,-5 6-171,-4 3 0,-7 9 323,-12 7 0,-9 10-321,-15-2 1,-11 6-296,-13-1 1,23-24 0,-2 0 243,-3 3 0,-2 0 0,-3-3 0,-1-2 0,1 1 0,-2-1 0,1-3 0,0 0 0</inkml:trace>
  <inkml:trace contextRef="#ctx0" brushRef="#br1">17005 11259 8285,'-14'-9'17,"-1"-1"1,4 3-61,-3-3 125,9-3 0,-18 7 520,8-3-354,-2 2-112,-3 1 1,4 4-19,-3-2 0,-3 2 101,-2 2 1,2 2-117,-2 2 0,1 4 85,-6 7 0,5-1-118,1 0 1,-1 7-12,-4 2-66,5 10 0,-2-1 0,6 6 162,0 0-732,5 4 610,0 7 1,6 2 18,3 6 1,4-2-13,1-3 0,7-4-87,8-10 0,7-4 59,11-5 1,3-7-18,7-3 1,0-10-47,-1-4 76,7-3 1,-5-4 46,4-3-497,-4-3 459,-1-12 18,-7-2 1,4-13 291,-7-3 0,5-5-341,-5-4 1,0-2 2,-5-3 1,-5-3 58,-4 3 0,-5 1-9,-5-1 0,-2 1 44,-7-1-742,-7-3 569,-7 11 1,-14-5-179,-10 6 0,-3 7-213,-2 3 1,-6 17-961,-3 11 1424,-3 16 0,-5 16 0,-7 6 0,-5 0 0</inkml:trace>
  <inkml:trace contextRef="#ctx0" brushRef="#br0">27938 8942 8260,'-8'-6'-35,"2"4"0,6-6 373,0 4 0,6 2-220,4-3 1,9-1 152,5 1 1,9-6-127,5 2 1,7-4-287,3-1 0,4-2-34,-5-3 0,1 3-137,-6-3 0,-5-1 72,-4 1 1,-9 0-160,-5 5 1,-5 4-61,-5 1 1,-2 4-136,-7-5 594,0 7 0,-7-8 0,-2 7 0,-16-8 0,-6 5 0</inkml:trace>
  <inkml:trace contextRef="#ctx0" brushRef="#br0">28294 8615 8260,'-29'0'-179,"1"8"81,-1 6 1,6 0 275,-1 5 1,2 4 75,-2 0 1,4 4 119,5 2 1,1 1-123,0 3 1,5 1 36,-1 4 0,2 3-66,-1-3 1,2 3-152,7 2 0,0-2-48,0-3 1,4 2-337,5-7 0,2-2-440,13-7 1,4-8 423,5-7 1,5-6-121,-5 2 1,5-5 127,-4-5 0,-1-2 320,-5-8 0,-6-12 0,-1-3 0</inkml:trace>
  <inkml:trace contextRef="#ctx0" brushRef="#br0">28493 8899 8260,'14'0'0,"0"0"-27,0 0 0,2-4-74,3-1 1,10-4 353,9 4 0,7-2-85,3 3 0,4-4-384,-5-6 0,-1 4 136,-8 1 0,-5 4-431,-9-5 0,0 6-271,-10-6 782,3 7 0,-15-10 0,4 6 0</inkml:trace>
  <inkml:trace contextRef="#ctx0" brushRef="#br0">28919 8658 8260,'15'-8'0,"0"-3"16,4 6 1,2-4 63,3 4 1,2 0 172,-2 5 0,3 0 15,1 0 0,1 6 47,-1 4 0,-1 3-63,-3 1 1,1 5-63,-6 0 1,-2 0-44,-7-5 0,1 6-205,-6 4 1,-8-2 211,-12 2 0,-5 0 40,-9 4 0,-4 0-1109,0 1 1,-7 4 435,3 0 1,0-1 478,-1-8 0,13-4 0,-2-6 0</inkml:trace>
  <inkml:trace contextRef="#ctx0" brushRef="#br0">29531 9056 8157,'-10'0'-180,"1"0"47,6-6 0,-5-1 188,3-2 1,3-4-208,-2 4 1,2-6 45,2-4 1,0 4 170,0-4 0,2-3-98,2-2 1,4-1 73,6 1 0,1-3-36,-1 3 1,5 2 53,0-1 0,0 5-36,-5-1 1,0 8-16,0 2 0,1 6-21,-1-2 1,0 10 65,0 4 1,1 4-11,-1 1 0,-5 6 93,1 4 0,-1 1-90,5-1 0,-3-2-30,4-3 0,-4-3-43,8 3 1,-2-10-5,2-4 0,-2 1 20,7-1 0,-2-2-131,2-7 0,-2-6-67,-3-9 1,-3 2 102,3-7 1,-5 0-123,-5-4 0,2-5-3,-6 0 0,0-5 49,-5 5 0,-2-1 202,-2 6 1,-4 6 31,-6 3 1,-5 5-10,0 4 0,-5 4 251,5 6 1,-6 8 68,1 6 0,-1 11-123,1 8 1,-3 7-11,3-2 0,-2 3-96,-3 2 1,1-7-101,-1-3 0,1-3 6,-1-2 0,-1-1-157,-3-3 1,3-3 188,-3-7 1,-2 0-73,2 0 0,0-6 0,5-2 0</inkml:trace>
  <inkml:trace contextRef="#ctx0" brushRef="#br0">26616 11060 7364,'0'-8'106,"0"2"187,0 6-4,0 0 1,0 6 9,0 4 0,0 3-77,0 1 1,0 0-42,0 0 0,0 5-78,0 0 0,0 2 16,0-2 1,0-4-164,0 4 1,0-3 123,0-2 0,0 1-162,0-1 0,0-5-9,0 1-97,0-7 96,0 3 116,0-6-5,0 0 0,5-1-8,0-4 1,6 2 4,-2-7 0,4 6-22,1-6 0,-5 2 25,1-1 1,-1-4-41,6 4 0,-1 1 33,0-2 1,2 5-5,3-4 1,-3 4 56,3-4 1,1 6 16,-1-2 1,6 3 77,-1 2 1,-3 0-73,-3 0 0,3 7-54,-2 2 0,0-1 29,-5 1 0,0-4-101,1 5 1,2-6 92,-3 6 0,4-7-72,-9 2 1,4-4 56,1-1 0,-5 5-5,1 0 0,-1 0 38,6-5 0,-6 4-46,1 1 1,-6 0-8,6-5 1,-6 1 61,6 4-163,-7-3 110,10 4-20,-12-6 1,7 0-40,-3 0 1,-2-6-9,7-4 0,-1-2-87,5-3 1,-4 1 109,-1 0 0,1 0-27,4 0 0,-5 1 18,1 3 1,-5-1 87,4 7 1,-4-1-27,4 5 0,-4 0 15,5 0 1,-6 0-34,6 0 0,-5 0 9,4 0 1,-4 1-3,4 4 1,-4-3-4,4 3 1,1-4 13,4-1 0,5 0-19,0 0 1,0 0-13,-5 0 0,5 0 36,0 0 1,2 0 22,-2 0 1,-4 0-16,4 0 0,-3 0-3,-2 0 0,2-1-63,3-4 0,-3 3 46,3-3 0,-3 2-73,-2-1 0,5 2 60,0-3 1,1 4-34,-1 1 0,-1-2 31,5-3 1,1 4-6,5-4 0,5-1 54,4 1 0,8-6 118,1 1 0,7-2-153,-2-2 0,2-2 10,-2-3 1,-3-3 206,-6-7 0,-2 2-90,-3 4 0,-2-4-181,-3 3 1,-3-3-71,3-1 1,-4-5-245,-5 0 1,-4-1 43,-6 6 0,0 0-149,1-1 1,-7 5-280,-4 1 0,3 5 292,-3-1 0,1 4 430,-5 0 0,-6 1 0,-2 0 0</inkml:trace>
  <inkml:trace contextRef="#ctx0" brushRef="#br0">27299 11615 8143,'-5'-22'0,"0"3"0,-4 3 106,4 2 0,-2 1 653,3 4-620,2 2 42,-4 7 0,6 3 12,0 7 1,1 7-80,4 16 1,-2 4 69,7 5 0,-7 6-34,2-1 1,1 5-61,-1-4 1,0-1 62,-5-4 0,0 3-237,0-4 0,0 2 156,0-10 1,0-3-82,0-7 1,0-4 371,0-5-180,0-7 1,-5-4-233,0-8 0,0-11 147,5-8 0,0-10-149,0-5 1,2-5 92,3-4 0,3 1-173,6-6 0,8-1 116,6-3 1,2 5 153,8 4 1,5 4-110,4 5 0,1 10 1,-6 9 0,-4 5-239,0 4 0,-8 5 161,-1 10 1,-3 11-1753,-7 12 1799,0 1 0,-4 18 0,-1-3 0</inkml:trace>
  <inkml:trace contextRef="#ctx0" brushRef="#br0">27739 11999 8264,'-1'-8'-240,"-4"3"-247,3 3 705,-4-4 1,6 6-6,0 0 0,0 8-73,0 11 0,0-2-57,0 7 1,0 0-13,0 4 0,0 1 0,0-1 1,6-1-167,4-3 1,2-2 65,3-3 1,-6-8-125,1 3 0,-6-9-176,6-1 319,-7 4-72,3-6 1,-14 4-32,-6-6 0,-6 2-143,-9 3 0,-1-2 33,-3 6 1,3-6-160,-3 2 1,-2-3 381,2-2 0,0-7 0,4-1 0</inkml:trace>
  <inkml:trace contextRef="#ctx0" brushRef="#br0">27711 11984 8264,'33'-12'0,"0"2"0,0-1-330,-4 7 1,-1-6-66,1 5 395,-1 1 0,1-3 0,-1-1 0</inkml:trace>
  <inkml:trace contextRef="#ctx0" brushRef="#br0">27455 12041 8230,'0'-22'-146,"0"3"1,0 3-222,0 2 0,0 5 310,0-1 59,0 7 0,-2-3 77,-2 6 0,0 1 172,-5 4 0,4 9 31,-4 10 1,1 9-70,-2 5 0,-2 8-44,2 1 0,2 7-55,-1-2 0,1-4-467,-2-6 1,4-2 90,6-12 0,0 2-383,0-11 645,0-6 0,0-1 0,0-4 0</inkml:trace>
  <inkml:trace contextRef="#ctx0" brushRef="#br0">27469 12141 8230,'22'0'0,"-3"0"0,-1 1-148,1 4 1,3-3 114,6 2 1,2-2 32,3-2 0,4 0 0,5 0 0</inkml:trace>
  <inkml:trace contextRef="#ctx0" brushRef="#br0">28535 11842 8185,'0'-8'-597,"0"2"1,-1 17 596,-4 3 0,4 4 0,-6-4 0</inkml:trace>
  <inkml:trace contextRef="#ctx0" brushRef="#br0">28507 11928 8185,'-9'7'-59,"-1"-2"1,5-3-49,-4-2 400,6 0-264,-4 0 1,7-2-62,0-3 0,0-2 170,0-8 0,5 1-224,0 0 1,6-7 136,-2-2 1,6-4-98,4-2 1,-4 6 64,4-1 1,2 2-1,-2-2 0,4 4 50,-4 5 0,7 8-3,-3 2 1,3 3 66,-3 2 1,4 11-61,-3 4 0,-2 7-100,2-3 0,-5 6 96,4-1 0,-5-2-70,1 1 0,1-7-10,-1-2 1,2-1-19,-2-8 1,-2 4 0,7-4 0,0-2-112,4-8 0,-1 2-79,-4-6 0,4 1 49,-3-2 1,-3-1-471,-2 7 123,3-1 212,-7 5 1,0 1 304,-11 4 0,-15 3 0,-4 6 0</inkml:trace>
  <inkml:trace contextRef="#ctx0" brushRef="#br0">28621 12112 8185,'-14'7'-75,"-1"-6"189,1 12-115,6-11 1,3 4 104,10-6 0,8-5-151,6 0 1,8-6 70,1 2 1,5-9-115,5-1 1,8-1 75,-3 1 0,-2 3-10,-3-3 0,-7 5 128,2 5 0,-7-3-18,-3 8 1,-5-1-71,1 5 0,-3 2-1,-2 2 1,-5 9 228,1 6 0,-2 5-45,1-5 0,-1 4-108,-3-4 1,3 0-66,6-5 0,2-1-132,3-3 0,4-4 38,10-6 1,1-11-221,8-3 0,-2-10-16,7 0 0,-3-7 66,-1-3 0,-7 0-645,-2 0 769,-4 4 1,-8-4 0,-2 5 0</inkml:trace>
  <inkml:trace contextRef="#ctx0" brushRef="#br0">29659 11729 8185,'8'0'-319,"-2"0"1,-1 1 580,-1 4 0,1 4-68,-5 10 0,0 3 237,0 7 1,0 1-73,0 3 0,0-6-190,0 6 1,0-12-132,0 2 1,6-5-199,4-4 0,3-6 133,1-3 1,0-5-102,0-5 0,0-9-13,1-10 1,-6-5 15,1-4 1,-7-3 103,1-7 1,-2 5-33,-2 0 1,0 7 81,0-2 1,-5 4-259,1 6 1,-12 4-651,2 9 879,-10 10 0,2 21 0,-7 9 0</inkml:trace>
  <inkml:trace contextRef="#ctx0" brushRef="#br0">15029 12951 6460,'14'0'2123,"0"5"-1527,0 0 0,0-1 271,1-4-194,-1 7-519,0-6 0,2 6 156,3-7 1,-2 0-103,7 0 0,-5-5 38,5 0 1,-1 0 8,6 5 0,-1 0-267,1 0 1,-1-4 76,0-1 1,1 0-77,-1 5 0,1 0-57,-1 0 0,1 0 131,-1 0 1,1 0 21,-1 0 1,0 0 6,1 0 1,-5 0 8,-1 0 1,1 0-16,4 0 0,1-1-146,-1-4 1,7 3 170,3-2 0,1 0-2,-1 0 1,8 0-38,-3-5 0,3 4 2,-4-4 0,1 4 21,0-4 0,-4 1-26,4-2 1,-4-2 43,9 2 1,2 2-3,2-1 0,4 1 4,0-2 1,1 2-82,0 4 0,-6 2-12,-4-3 0,-3 4-72,-1 1 1,0 0 119,-1 0 1,7 0-48,3 0 0,5 0 21,5 0 0,-8 0-54,2 0 0,-3 0 84,-1 0 1,3-2 58,-3-3-317,10 4 1,3-10 228,6 6 1,4-1 34,1 1 0,0-1-2,-5-4 0,-4-1-47,-1 6 0,0-1-7,5 1 0,2 4 1,3-4 0,-10 3-12,1 2 0,-9 0-224,-6 0 229,-3 0 0,-8 5-51,-3 0 0,3 1-125,-3-1 1,3-3 22,2 2 0,-5-2 102,0-2 0,-12 0-13,3 0 1,-5 5-102,-1-1-1093,-2 1 0,-9-3-62,-2 2 0,-10 0 1302,-10 5 0,-21 7 0,-7 6 0</inkml:trace>
  <inkml:trace contextRef="#ctx0" brushRef="#br0">12313 13875 13784,'-9'8'-234,"-1"-3"0,7-2 680,-2 2-491,4-4 1,2 7-331,4-3 0,4-2 297,10 7 1,5-7 181,9 2 0,4 1 331,5-1 0,2 4-36,4-4 0,1 0-366,3-5 1,16 0 1,3 0 0,-26-1 0,2 0-198,2-1 0,1-1 1,3-2-1,0-2 297,-4-2 1,1-1 0,8-1-1,0 1-293,-2 0 0,2 1 0,1 3 0,2 1 233,-2-2 1,0 0-1,-7 2 1,-3 0-25,-6 1 1,-1-1 0,0 1 0,0 0-159,3 1 0,0 1 0,-1 1 1,-1 1 212,2-3 0,0 1 0,-2 1 0,-1 0-232,39 1 0,-4 0 225,-5 0 1,-1 0-53,0 0 1,0 0-256,0 0 1,-2 0 150,-2 0 0,-4 0-1294,-6 0-1,-7 0 1353,-2 0 0,-1 0 0,-4 0 0,-7 0 0,-4 0 0</inkml:trace>
  <inkml:trace contextRef="#ctx0" brushRef="#br0">19251 12070 8584,'-9'12'0,"-1"-2"0,6 2-881,-6-2 422,7 3 459,-3 1 0,-1 0 0,-1 0 0</inkml:trace>
  <inkml:trace contextRef="#ctx0" brushRef="#br0">19408 11970 10810,'0'-8'-547,"0"2"0,6 6 0,2 0 0</inkml:trace>
  <inkml:trace contextRef="#ctx0" brushRef="#br1">17730 12638 8352,'0'-8'-706,"0"2"1310,0 6-56,0 0 1,-5 2-412,0 2 1,-1 0 4,1 5 0,-1 1-13,-3 4 1,-4 5-134,4 0 0,-3 4 94,3-4 0,-4 5-168,4-5 1,-4 6-1,-1-1-68,0 3 205,0 1 0,-1 5-3,1 1-27,0-1 6,0-5 1,-1 1 1,1-1 0,5-4-19,-1-1 0,6-4 0,-6 5 0,7-6-22,-2 0 1,4-6-11,1-3-11,0 0 56,6-1-10,2 5 1,6-11 312,0 2-15,0 4-213,7-6 0,-4 4 180,7-6 1,0 0-183,4 0 1,5 0 19,1 0 0,3 0-14,-3 0 0,-1 0 4,-5 0 0,-1 0 127,-3 0-112,3 0-40,-12 0 1,4-1 334,-9-4-74,3 3-223,-12-10 1,5 4 56,-6-7 1,0-3-80,0-1 0,0-5-2,0 5 0,-7-6-57,-8 1 1,1-8-208,-5-1 1,-3-11-252,-2 1 244,-3-9 76,-1 8 0,4-7-824,1 4 575,5 9 1,-7-3-1261,6 13 443,0 5 453,5-3 705,6 10 0,-5-5 0,5 7 0</inkml:trace>
  <inkml:trace contextRef="#ctx0" brushRef="#br1">18882 12553 8325,'-10'0'251,"1"0"-128,5 0 0,-3 0-243,2 0 241,3 0 1,-6 0 70,4 0 1,0 6-159,-5 4 0,1 7 91,-1 2 1,-9 6-158,4-1 0,-8 9 49,3 5 0,-6 5-100,1 4 1,-1-4 41,1 0 1,-3-2 38,3-8 0,5 0 59,5-5 0,2-5-25,7-4 0,0-4-37,5 0 0,2-6 35,2 0 0,11-4 197,8 5 0,6-6-112,4 6 1,2-7 66,3 2 1,3 1-91,-3-1 0,-2 0 11,2-5 1,-6 1-86,1 4 1,-5-3 96,-4 2 0,-4-2 578,-5-2-498,-1-6 1,-6-4 235,-4-9 0,-8-3-88,-6-6 0,-7-6-557,-2 1 1,-2-11 53,2 1 1,2-6 0,-7-3 1,1 0-598,-6-10 1,7 6 387,3 3 0,-1 0-640,1 5 0,1 1 1008,9 4 0,-4 1 0,5-1 0</inkml:trace>
  <inkml:trace contextRef="#ctx0" brushRef="#br2">18043 12013 8245,'-10'0'-611,"1"0"1,4-5 968,-4 0-138,5-6 315,-8 3-369,4-6 0,-2 5-175,1-1 1,6 6 74,-2-6 0,-1 5 53,1-4 0,-1 4 116,1-4-111,-3-1 1,-6-4-30,0 0 0,-1 4 9,1 1 1,0 4-94,0-4 1,-1 5 94,1 0 0,0-3 12,0 3 1,0-6-23,-1 5 1,1-1 8,0 1 1,0 4-23,0-4 0,4-1 5,1 1 0,-1-1-4,-4 1 1,0 3 8,-1-2 1,6 2-99,-1 2 1,1 0 94,-5 0 1,0 0-98,-1 0 0,1 0 57,0 0 1,0 0-5,-1 0 1,1 0-40,0 0 0,0 0 0,0 0 0,-1 2-6,1 2 0,-5-2 35,0 3 0,-6 3-90,1 1 0,2-1 83,-2 1 0,1 1-82,-6 4 1,2 0 52,4 0 1,-2 1-1,6-1 1,-5 0 51,5 0 0,-5-1 3,5-4 1,0 4 69,5-3 1,1 2-102,4 2 0,-4-1 108,4-3 1,1 2-90,-2-2 0,6 7-59,-6 2 1,6 2 40,-6-3 1,2 0-5,-1 6 0,-2-1-53,6 6 0,-6-6 58,1 1 1,2-2 9,-1 2 0,1 3-23,-1-4 1,-4 4 162,3 2 0,3-6-145,-3 1 0,5 0 97,-4 4 1,4 1 18,-4-1 0,4 2 13,-5 3 1,3-3-75,-3 3 1,4-3 1,6-1 0,-5-1-40,0 1 1,1-1 39,4 1 0,0-6 11,0 1 1,1-2-16,4 2 0,-4 1-4,4-6 1,3 5-19,2-5 0,1 1-8,-2-1 1,4-3-31,-4 3 0,4-3 0,1-2 0,0 5 42,0 0 0,1 0-12,-1-5 0,0 0-21,0 0 1,1 1 11,-1-1 0,2 0 29,3 0 1,-4 2-17,4 3 0,2-3-3,-2 3 1,6-3 83,-1-2 1,4-1-49,5-4 0,-1 2-204,6-6 1,-7 4 103,3-4 0,0 0 72,0-5 1,-1 0-30,-5 0 1,1 0-48,-1 0 1,-1 0 5,-3 0 1,1 0-9,-6 0 1,1 0 8,-1 0 1,-3 0-1,3 0 1,2 0-23,-2 0 0,1-5 34,-1 0 1,2-6-19,2 2 1,4 1 6,-3-2 1,1-1-2,-1-8 0,3 4-3,-4-4 0,-1 1-1,2-1 1,-5 3-57,5-3 0,-5 2-9,4-2 0,-5 3-24,1-3 1,-3 4 70,-2 0 0,0-4-101,0 0 1,0-1 76,1 1 0,-6 2 51,1-7 1,-6 2 0,6-2 0,-7-3 15,2 4 0,1-4 76,-1-2 0,0 1-111,-5-1 0,4 6 58,1-1 1,1 0-31,-1-4 0,-3 6 26,2 3 0,-2-2-19,-2 2 1,0-4-70,0 4 0,0-2 10,0 2 0,0 2-10,0-7 0,0 2 9,0-2 0,0-3-15,0 4 1,0-4 52,0-1 0,-5-1-29,1 1 0,-8-1 106,3 1 1,-4-1-92,-1 1 0,0 4 127,0 1 0,-1 5-57,1-1 1,0 3 115,0 2 0,0 0-115,-1 0-12,1 0 0,0 1-234,0 3 1,0 3-31,-1 2-416,1 3 1,0-6 252,0 4 0,4 2-51,1-3 440,6 4 0,-10 1 0,5 0 0</inkml:trace>
  <inkml:trace contextRef="#ctx0" brushRef="#br2">19223 11928 7719,'0'-8'521,"-6"1"1,2 3-184,-5-1 0,4-1-143,-4 1 1,4 2-109,-5-7 0,6 5 46,-6-4 1,2 4 68,-1-4 1,-4 4-56,4-4 0,-4 4 36,-1-5 0,0 6-186,-1-6 0,1 7 108,0-2 0,-2 4-141,-3 1 0,2 0 71,-7 0 1,5 0 32,-4 0 0,5 0 33,-1 0 1,3 0-26,2 0 0,0 0 135,0 0 1,0 0-121,-1 0 0,1 4 126,0 1 1,0 1-102,-1-1 0,1 1-17,0 4 0,0 3 10,0-4 0,-1 4-24,1 1 0,0 2-124,0 3 1,-1-4 94,1 4 0,-2-1-91,-3 1 1,4 3 93,-4 6 0,8-4-83,1 0 0,1-4 83,-5 9 0,1-6 4,3 6 1,-1-1 29,7-4 0,-6 3 1,5 1 1,1 1 150,4-1 1,0 1-91,0-1 0,0 0 59,0 1 0,1-1-99,4 1 0,-2-1-128,7 1 0,-3-6 76,3 1 0,3 0-139,-4 4 0,4 0 161,1 1 0,0-2-31,0-4 0,2 4-6,3-3 1,-3 1-4,3-1 0,-3 1 36,-2-6 0,0 5-34,0-5 0,1 5-81,-1-5 0,2-1 91,3-3 1,-4-1-67,4 0 0,-3 0 17,-2 1 1,5-6-118,0 0 0,5-1 1,-5 2 1,6-2 53,-1-3 0,4-4 23,5 4 1,-1-4-19,6-1 0,-6 0-140,1 0 0,-3-1 72,-2-4 0,1-8 43,-1-6 0,-6-6-5,-3 2 0,2-11 9,-2-4 1,0-3 63,-5-1 0,0-1-68,0 0 1,-4 1 148,-1-1 0,-1 0-127,2 1 0,-3 1 52,-2 3 0,-3-2-19,3 7 0,-4-6 1,-1 1 0,0-2 28,0 2 0,0-7 5,0 2 1,0-4 9,0-1 0,-1 4-37,-4-3 0,2 7 195,-7 2 1,5 7-115,-4-3 1,-1 6 147,-4 4 1,0 4-36,0 5 1,-7 3 106,-2 2 1,-6 4-166,-4 6 0,-3 0-73,-7 0 1,-6 6-565,-3 4 1,-2 2 268,2 3 1,3-1-1211,6 0 1,7-4 184,3-1 1269,9-6 0,-3 4 0,5-7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8261 483 8010,'-22'0'173,"1"0"-116,7 0 1,5 0 195,-1 0 53,7 7 1,-10 2 332,4 10 0,1 3-266,-2 7 1,1 5-145,-5 4 0,-2 7-98,-3 7 0,3 0-142,-3 9 1,-3 3-71,-2-3 1,4 1 111,1-5 0,3-7-45,2-2 1,1-10-612,4-5 0,-2-10-619,6-4 769,0-9-252,5-4 1,0-19 274,0-5 1,0-14 56,0-6 1,2-9 394,3-5 0,-4-10 0,6-3 0</inkml:trace>
  <inkml:trace contextRef="#ctx0" brushRef="#br0">8048 512 8030,'22'-14'297,"3"1"-53,-6 3 0,6 10-41,-1 10 0,-2 15 27,2 8 0,-7 10 200,2 9 1,-3 7-75,-2 12 0,-4 5-732,-1-1 1,-4 1-44,4-5 1,-6-11 331,2-3 0,2-9-417,-3-1 0,1-9 249,-5-5 1,0-9-385,0-5 335,-6-4 0,-7-7-28,-6-3 0,-6-11 168,1-8 1,-3-7 521,-1-7 1,-5-2 124,0-4 0,4 4-305,5-3 1,9 5 219,0 4 0,3 2-156,7 3 1,0 3 305,5-3 1,8 5-164,6 5 0,12-4-256,7 3 0,6 4-325,-1 1 1,-1-1-520,0 1 1,0 1-356,1 4 1,0-2 1069,-10-3 0,4 4 0,-10-6 0</inkml:trace>
  <inkml:trace contextRef="#ctx0" brushRef="#br0">8588 938 8030,'-6'-8'628,"-2"2"-140,-6 6-276,-1 0-29,-5 0 1,4 2-137,-3 2 0,8 4 32,1 6 0,6 7 2,-6 3 1,7 3 7,-2 1 1,4 0 89,1 1 0,0-1-156,0 1 1,5-6 11,-1 1 0,9-11-319,1 1 1,0-9 157,5-1 0,-1-4-108,1-4 0,-2-10-60,7-10 0,-5-9 116,4-5 0,-1-14-22,2-5 0,1-10-150,-6 1 0,-1-2 253,-9 2 0,4-4-20,-4 4 0,-2 1 220,-3-1 0,-2-1-113,-2-4 0,0 15 271,0 8 1,0 10 15,0 10 164,-6 6 1,-2 7-100,-6 11 0,-1 7-92,1 11 0,0 7 1,0 21 0,1 6-10,4 13 1,1-4 49,3 10 1,3-9-60,-2 13 1,2-8-293,2 4 0,6-7-206,4 1 0,4-10-234,5-9 0,-2-2-15,7-12 0,-5-2 231,5-12 1,-2-2-609,2-2 0,2-5-94,-2-10 986,-3 3 0,5-17 0,-3 4 0</inkml:trace>
  <inkml:trace contextRef="#ctx0" brushRef="#br0">9057 796 8030,'0'-14'0,"0"0"0,-5-5 325,1 0 1,-6 0-46,5 5 1,-4-1 174,4 1 1,-4 5 185,4-1-237,-6 7-235,3-3 0,-5 14 61,4 6 0,-4 8-211,4 11 1,1 3 168,-2 7 1,7 0-287,-1-1 0,2-1 79,2-3 0,0 0-141,0-9 1,2 1-9,2-11 1,-1-5-94,7-5 88,-1-5 1,6-4 23,-1-10 1,0-4-105,0-5 1,0-8 40,1-6 1,-6-11-82,1 1 0,-2 2 88,1 3 0,2 6 83,-6-1 0,1 8-187,-1 1 416,-4 7 639,6 3-602,-7 7 1,0 15 325,0 7 1,0 5-169,0 8 0,5 1-252,-1-1 0,1 1 76,-5-1 1,5 4-319,-1-4 0,6 2 105,-5-11 1,6-1-846,-2-9 0,4 2-868,1-6 1800,-6 0 0,5-5 0,-5 0 0</inkml:trace>
  <inkml:trace contextRef="#ctx0" brushRef="#br0">9214 654 8030,'7'0'1472,"4"6"-1105,-6 4-195,0 2 1,0 9 228,-1 3 125,1-4 1,0 7 242,0-3-711,-1 3 43,-4 1 0,0 2 13,0 3 0,5-4-210,0-1 1,0-1-381,-5-8 1,0 5 349,0-6 0,0 1-331,0-4 1,-5-6-102,0 1-135,0-7 1,5-3 24,0-10 1,0-9 230,0-4 1,0-6 280,0-4 0,2-8 27,3-6 1,-2 1 121,6 8 0,1 3 7,4 7 0,0 4 345,0 0 0,1 7-237,-1-2 1,2 9 685,3 6 1,-4 2-133,4 2 0,-3 0 136,-2 0 0,1 6-300,-1 4 1,-1 7-157,-4 2 1,2 7-145,-6-3 1,0-1 31,-5 2 0,0 0-269,0 4 0,0-4 136,0 0 0,0-7 362,0 2-643,0-10-403,0-2 1,0-10-602,0-7 0,4-6 583,1-12 0,4-1 223,-4 1 0,5 0 42,-6-1 1,8 5 376,-3 1 1,-1 5-114,1-1 0,1 4 277,4 0 1,0 3 48,1 2 0,-1 4 187,0 6 0,0 0 253,0 0 0,1 11-318,-1 3 0,-2 16 121,-2 3 1,1 10-67,-6 9 0,4 0-752,-4 10 299,0-4 0,1-7 26,3-4 0,4 4 0,1-1 0</inkml:trace>
  <inkml:trace contextRef="#ctx0" brushRef="#br0">10877 455 8091,'-6'-14'0,"-2"6"0,-6 1-666,-1 7 252,1 0 0,0 0 1173,0 7-508,-1 7 0,-3 10 81,-1 9 1,-7 3-179,3 7 1,-4 1 25,-2 3 1,2 6-1,4 7 79,4 1 49,3 1 0,8-7-86,3-3 1,7-3-231,7-6 0,9-2-168,15-3 1,3-10-352,7-9 0,-4-3-394,4-2 1,-8-6 920,8-3 0,-4-4 0,4-1 0</inkml:trace>
  <inkml:trace contextRef="#ctx0" brushRef="#br0">11417 796 8065,'-8'6'359,"0"4"-97,4 9 0,2 3-209,-3 6 11,4 1 0,-4 6-109,0 3 118,-6-4 1,8 1-34,-6-7 1,6-1 104,-2-3 1,3-3-274,2-7 128,0 0-548,0 0 365,0-6 0,0-10-172,0-12 0,5-2 69,0-7 0,6-7-101,-2-8 1,-1 0 136,2-5 0,-1-1 250,5-8 0,1 5-64,-1 9 1,-2 4 63,-2 11 0,1 2 684,-6 7-527,6 6 1,-5 10 342,3 12 1,-1 6-128,-3 9 0,-3 4-16,2 0 1,-2 7-106,-2-2 0,0-4 1,0 0 1,-2-11-171,-2-4 0,2-3 209,-3-2-633,4-6 297,1-2 0,0-9-359,0-6 1,0-7 141,0-12 1,5-6-34,-1 1 0,7-6-88,-1 1 1,2 3 108,3 2 0,-6 4 223,1 6-70,-1 2 0,5 13 450,1 4 0,-3 5-188,-2 9 0,1 5 260,-7 14 1,1 6-164,-5 3 1,0-2-4,0 2 1,0-2-330,0 2 1,0-8 165,0-6 0,2-7-991,3 2 675,2-3 0,12-8-839,0-3 1082,0-10 0,2-9 0,1-9 0</inkml:trace>
  <inkml:trace contextRef="#ctx0" brushRef="#br0">11886 853 8065,'0'16'-161,"0"3"0,-1 1 366,-4 4 1,4 1 460,-4-6 1,3 6-461,2-1 0,2-3 262,3-2-548,2-4 1,8-7 78,-1-3 1,5-3 169,0-2 1,0-7-139,-5-2 1,0-10-399,0-5 1,-1-7 171,-3-3 1,1-3-102,-7 3 0,1 1 182,-5 5 0,-6 1 50,-4 3 1,-9 5 149,-4 10 0,-4 2-84,-2 7 1,-4 2 55,0 3 1,-5 9-65,5 10 1,1 3-25,9 1 1,4 0-157,9 1 0,5-5-297,10-1 1,5-10 482,9 1 0,9-9 0,8 1 0</inkml:trace>
  <inkml:trace contextRef="#ctx0" brushRef="#br0">12413 682 8212,'0'21'-24,"-2"-4"11,-3 7 1,4 0 218,-4 4 1,-3 5 344,-1 0 0,1 7-94,-2-2-311,1-3 0,-6-1-66,1-5 1,0-6 117,0 1 0,4-6-187,1 1 0,6-8 205,-2-2-581,3-6 1,2 2 196,0-10 1,0-9-363,0-10 0,5-4 91,0-5 0,11-10-83,-2-9 1,5 1 249,0-1 0,-3 6 33,3-1 0,1 9 244,-1 5 0,0 9-132,-5 5 0,0 5 694,1 5 1,-6 2-310,1 7 0,-7 8 430,1 6 0,3 5-154,-2 5 1,-1 5 26,-4-1 0,0-1-230,0 1 0,0 1-121,0-6 0,-1-1-112,-4 2 249,3-6-1130,-4 2 626,6-12 0,0-8-582,0-10 1,2-13 142,2-6 1,4-9-101,6 1 0,1 0 376,-1-1 1,0 8 94,0 2 1,-1 1 201,-4 8 0,3 5-345,-8 4 864,1 7 0,0 8-289,-1 9 1,1 16 545,-5 3 0,-1 7-237,-4 2 0,2 6-55,-7-1 1,7-4-312,-2-5 1,4-7 112,1 3 0,1-9-831,4-1 0,-2-13 339,7-2 0,-1-6-657,5-3 0,1-8 76,-1-6 810,0-6 0,7-15 0,1-2 0</inkml:trace>
  <inkml:trace contextRef="#ctx0" brushRef="#br0">12796 739 8106,'0'14'-274,"2"2"274,3 3 0,-4-1 293,4 5 0,3-5-109,1 1 0,4-10-63,1-4 0,2-4-4,3-1 1,-2 0 0,7 0 0,-5-6-239,5-3 1,-8-9 139,-2-1 0,-2 0-461,-7 5 0,5-5 220,-6 0 1,0-4-66,-9 4 1,-3-5 123,-6 5 1,-1 0 53,1 5 1,-5 0 209,0-1 0,0 7-108,5 4 457,0 2 0,1 5-192,4 7 0,-2 1 147,6 12 0,-1 3-119,1 7 0,3 3-83,-2 7 1,2 0-67,2-1 0,0-4-94,0 0 0,2-6-284,2 1 1,4-10 137,6-4 0,5-4-488,0-6 0,7-3 242,-3-6 0,-1-3-237,2-6 1,-5-2-17,5-13 602,-7 7 0,4-16 0,-7 2 0</inkml:trace>
  <inkml:trace contextRef="#ctx0" brushRef="#br0">13166 682 8090,'8'0'0,"0"0"214,-3 0 70,-4 0 0,10 2 239,-6 3-262,6-4 1,-9 12 27,2-4 1,0 9-54,0 1 0,-2 1-130,3-1 0,-4 2 116,-1 2 0,0 4 14,0-3 0,-1 1-231,-4-1 0,3-2-646,-2-3 93,2-3-570,2 4 688,0-12 0,0-5 155,0-12 1,0-4-35,0-15 0,5 1 66,-1-11 1,7 2 21,-1-2 1,1-2 27,-2 7 1,4 0 222,-3 5 1,1 5 199,-2 5 1,4 6 173,-4 3 1,-1 7 204,2 2 0,-6 8-266,6 11 0,-7 5 151,2 9 0,-4 3-87,-1 7 0,0-5-245,0 0 0,0-2-176,0 2 1,0-8-714,0-6 303,0-7 1,2 2-420,3-9 1,1-6 842,3-8 0,4-11 0,-5-7 0</inkml:trace>
  <inkml:trace contextRef="#ctx0" brushRef="#br0">13365 668 7977,'6'13'-294,"4"-4"0,3 2 105,1-6 1,2 1 722,3-1 0,4-3-201,10 2 1,-3-2-360,4-2 0,0-5-103,0 1 0,-3-3-177,-7 3 0,1 2-657,-6-3 470,0-3 81,-5 7 412,-6-6 0,-8 1 0,-8-2 0</inkml:trace>
  <inkml:trace contextRef="#ctx0" brushRef="#br0">13593 526 8063,'6'-8'-169,"-5"-5"-1,12 12 1,-10-4 442,7 10 1,-7 9 348,2 10 0,-4 4 0,-1 5-340,0 4 1,-6 5-53,-4 1 0,3 4 3,-3 1 0,7-6-287,-2-4 1,4-6 120,1 1 0,1-8-710,4-1 1,3-13 220,6-1 1,0-7-252,0-3 0,1-3 170,-1-7 1,5-6-458,0-12 960,0-7 0,-5-1 0,0-7 0</inkml:trace>
  <inkml:trace contextRef="#ctx0" brushRef="#br0">13849 597 8542,'7'2'463,"-2"2"0,-3 11-224,-2 8 0,0 4-8,0 2 1,0 5 185,0 4 1,0 2-257,0-2 0,0 1-298,0-6 1,0-6 80,0-8 0,6-3-101,4-2 1,-3-6-374,3-3 1,-1-4 267,6-1 0,-3-11-146,-2-3 1,2-11 97,-2-4 0,1-1-26,-2-8 1,2 5 64,-6-5 0,5 2 302,-6-2 0,3 3-47,-3 7 0,-2 6 41,3 3 1,-4 8 866,-1 1-464,0 7 97,0 16 1,0 4-199,0 16 1,0-1-47,0 1 1,0-1-288,0 6 1,5-8-344,0-2 0,6-1 158,-2-8 0,4-2-94,1-7 0,0-4-518,1-6 0,0-2 803,4-2 0,-3-10 0,5-9 0</inkml:trace>
  <inkml:trace contextRef="#ctx0" brushRef="#br0">14232 569 8047,'8'6'-29,"-3"3"1,-2-1 28,2 2 0,-2 1 507,7 8 0,-7-3-55,1 3 1,0 1 105,0-1 1,-2 6-297,3-1 0,-4-2-31,-1 2 0,0 0-230,0 4 0,0-4 60,0-1 1,0-4 373,0 5-907,-6-7-1440,4 4 1378,-4-13 0,6-5-158,0-12 0,0-14 155,0-15 0,2-3 243,2-1 0,3-1 262,2 0 0,4 7-22,-4 3 1,-1 8 171,2 1 98,-1 7 1,5 2 398,1 11 0,-6 2 150,1 2 1,-1 8-293,5 6 0,-4 2 148,-1 8 0,-1-2-186,2 2 1,-3 2-320,-2-2 1,-3 1 53,3-1 0,-2 1-108,1-6 0,-2 0-213,3-5-632,-4-6 447,-1-1 1,5-14-426,0-2 0,4-15 15,-4-4 0,1-4 276,-1 4 1,-2-5 158,7-1 0,-2 3 79,1 7 0,2-1 170,-6 6 0,4 0-188,-4 5 661,6 6 0,-3 3 500,6 10 1,-1 3-502,-4 6 0,2 8 287,-6 6 1,2 2-244,-3 8 1,-2-1-244,3 1 0,-2 1 41,1-6 0,0 5-252,5-5 0,1 1 0,4-6 0</inkml:trace>
  <inkml:trace contextRef="#ctx0" brushRef="#br0">15356 810 8073,'-8'2'0,"3"3"0,3-4 0,10 10 112,6-6 1,9 1 198,10-1 1,3-3-263,7 2 1,3-7-259,-4-1 1,2-8 1,-10 3 0,-1-4-64,-5-1 0,-6 5-312,-3-1 0,-4 5 583,-6-4 0,4-1 0,-5-4 0</inkml:trace>
  <inkml:trace contextRef="#ctx0" brushRef="#br0">15612 611 8073,'-8'-8'292,"1"-4"0,7 12 39,0 0 1,0 8 161,0 11 0,0 9-175,0 10 1,0 9-64,0 5 0,0 4-472,0 1 0,0-2 232,0-3 1,0-5-2047,0-9 1980,7-3 0,7-6 1,8-1-1</inkml:trace>
  <inkml:trace contextRef="#ctx0" brushRef="#br0">16564 583 8147,'-9'0'-84,"-1"0"1,5 0-104,-4 0 1,-1 0 494,-4 0-238,0 6 0,5-3 24,-1 7 1,1-5 3,-6 4 1,1 1 39,0 4 0,4 2-43,1 2 1,6 0 130,-2 6 0,3 4-74,2 5 1,0 0-154,0-4 1,0-7 7,0-3 0,7-5-189,2-4 0,9-4 44,1-6 1,6-8 127,-1-6 0,-2-7-338,1-7 0,0-1 115,0 1 1,-2-2-200,-7-3 0,0 4 127,0 1 0,-4-1 156,-1 6 0,-5 2 49,0 2 0,-2 8 53,-2 2 0,-6 6 383,-4-2 0,-3 11-230,-1 8 1,0 7 433,0 7 1,0 5-214,-1 1 1,3 4 17,2-5 1,4 5-92,6-5 0,6 0-686,4-5 1,9-5 147,4-5 1,6-8-344,4-5 627,-3-4 0,5-13 0,-7-4 0</inkml:trace>
  <inkml:trace contextRef="#ctx0" brushRef="#br0">16920 725 8129,'-15'0'-47,"6"-5"330,-1 1-334,1-1 0,-5 5 40,-1 0 1,6 8 114,0 6 1,1 2-25,-2 7 1,4 1 69,6 5 1,0-3-254,0-2 1,1-3 79,4-7 1,3-6-195,6-4 1,0-4 72,1-4 1,4-10 157,0-10 1,0-5-156,-5-4 1,-2 2-91,-2-7 1,3 5 83,-4-5 0,-3 1 67,-1-1 1,1-3 133,-1 3 0,0-3-77,-5-1 1,0-1 120,0 0 0,-5 7-77,0 3 0,-1 6 302,1 8 1,2 2-130,-6 12 0,4 0 37,-5 5 1,6 13-12,-6 6 1,6 12 51,-6 7 0,7 8-11,-2 2 1,4 4-74,1-5 0,0 2-257,0-2 1,0-7 143,0 3 0,1-10-185,4 0 1,3-9 49,6-5 0,2-5-548,3-5 0,-2-2-11,7-7 0,-2-2 619,2-3 0,2-3 0,-3-6 0</inkml:trace>
  <inkml:trace contextRef="#ctx0" brushRef="#br0">17346 554 7981,'-14'-7'-924,"0"2"0,-1 3 907,1 2 1,0 0 184,0 0 0,-5 2-20,0 3 0,0 4 139,5 10 1,-1 0-84,1 9 1,2-2 163,2 7 0,4-2-243,6 3-101,0-4 0,1-2-180,4-9 0,8-3 111,6-2 1,6-6-36,-1-3 0,3-10 82,1-5 0,-4-4-297,-1-5 1,0-3 51,0-6 0,2-1-154,-6 1 0,0-1 397,-4 1 0,-3 0 0,-2-1 0,1 2 0,-6 4 0,-1-3 0,-4 7-423,0 0 423,0 11 0,-4 8 0,-1 10 0,-2 9-11,3 5 1,2-2 68,-3 1 1,4 0 38,1 0 1,1-2 88,4-7 0,-2-6-574,7-3 75,-1-4 313,5-1 0,1-6 0,-1-2 0</inkml:trace>
  <inkml:trace contextRef="#ctx0" brushRef="#br0">17574 412 7981,'0'21'-808,"0"3"1,0 9 1350,0 5 0,0 7-108,0 3 0,0 5-169,0 0 1,0 5-94,0 8 1,0-6-105,0 7 1,0-14-436,0-5 0,1-10 104,4-5-164,3-3 0,1-10 12,1-5-8,-7-7 0,3-12 422,-6-5 0,0-5 0,0-10 0,0-8 0,0 4 0,-5-10 0,1 0 0,-6-9 0,6-5 0,-8-4 0,3 0 0,-4-8 0,-1 0 0</inkml:trace>
  <inkml:trace contextRef="#ctx0" brushRef="#br0">17545 569 7981,'8'-37'-1404,"3"9"1123,-6 9 0,6 5 193,-2 4 0,6-1 268,4 6 0,-2 1-78,7 4 0,-2 0 118,1 0 1,3 0-135,-7 0 1,4 0 169,-4 0 0,0 6-80,-5 4 0,-6 2-46,-3 2 1,-3 7-12,-2 3 1,-8-2 53,-6 1 0,-7 6-270,-7 4 0,-2 2 70,-4-2 1,4-1-266,-3 5 1,8-7 138,1-1 1,7-2-453,-2-8 0,8-7 124,1-7 481,7-3 0,-3-15 0,6-3 0</inkml:trace>
  <inkml:trace contextRef="#ctx0" brushRef="#br0">17744 597 7981,'29'0'-1404,"4"-5"1123,0 1 0,2-6 281,-2 5 0,-6-6 26,6 2 1,-13 3 175,4 1 1,-2-2-371,-3 3 1,-5-6-81,-4 6 170,-1-8 1,-1 9 77,-3-6 0,-3 6 0,-2-4 0</inkml:trace>
  <inkml:trace contextRef="#ctx0" brushRef="#br0">17943 355 7981,'0'21'-303,"-5"-4"5,1 7 1,-6 6 409,6 8 0,-1 1 389,5-1 0,0 3-419,0-3 1,0 2-3,0-2 0,1-4-94,4-5 1,3-7 67,6-3 1,2-5-561,3-4 1,-3-4 118,3-6 1,-3-2-75,-2-2 1,-2-4 460,-2-6 0,1-7 0,-6-3 0,-1-3 0,3-1 0,1 0 0</inkml:trace>
  <inkml:trace contextRef="#ctx0" brushRef="#br0">18085 384 7981,'5'-22'-281,"0"3"1,1 5-985,-1 4 1487,3 4 0,4 7-32,-2 4 0,1 3-54,-6 6 1,-1 2 3,-4 3 0,0-3-207,0 3 1,0 1 51,0-1 1,-6 2-82,-3-2 0,1-4 11,-2 4-408,1-3 107,-5-2 287,-1-6 1,8-3 98,2-10 0,3 2 0,2-6 0,2-2 0,3-8 0,2 3 0,8-3 0,-1 8 0,0 1 0,0 6 0,0-6 0,1 7 0,-1-2 0,0 10 0,0 5 0,-4 7 64,-1 2 0,-6 6 414,2-1 0,-3 4-171,-2 5 1,0-3 105,0 4 1,-2-9-57,-3-1 0,4-5-312,-4 4 1,4-10-297,1 1-179,0-9 0,0 0-4,0-10 0,1-5 232,4-9 1,-2-1-232,7-4 1,-7-3 432,1 4 0,4-11 0,0-2 0</inkml:trace>
  <inkml:trace contextRef="#ctx0" brushRef="#br0">18284 455 7981,'8'6'-1241,"-1"4"931,-7 9 0,0 3 786,0 6 0,4 1-95,1-1 0,0 5 59,-5 0 1,5 5-171,-1-4 0,3-1-180,-3-5 1,4-4 89,7 0 1,-1-12-65,0 2 0,0-9-174,0 0 1,1-5 86,-1-5 1,2-9-239,3-10 1,-2-4 101,7-5 0,-7-2-399,2-3 1,-3-2 20,-2 7 1,-4-5-157,-1 5 0,-6 5 641,2 4 0,-4 7 0,-1-2 0,0 9 0,0 4 0,-4 14 0,-1 6 0,-1 7 0,1 7 0,3 0 0,-2 1 0,2-5 0,2-1 0,0-1 0,0 2 0,5-3-47,0-7 1,6 0 97,-2 0 1,5-6 161,5-3 0,-3-4-49,3-1 1,2 0-150,-3 0 0,6-6 61,-5-3 1,0-4-132,-5-1 1,1-5 87,-1 0 1,-2 0 35,-2 5 0,-2-5-291,-4 0 0,-2 0 53,3 5 0,-5 1 10,-5 4 0,-3-3 159,-6 8 0,-5-6 0,0 6 0,-5-1 0,5 5 0,-6 1 35,1 4 1,4 3 106,1 6 0,3 5 143,2 0 1,4 6 24,1-1 0,6 1 211,-2-1 1,3 8-210,2-4 1,7 2-68,2-6 0,9 1-671,1-6 1,4 0 283,-4-5 1,7-6-798,-3-3 939,10-4 0,-3-13 0,5-4 0</inkml:trace>
  <inkml:trace contextRef="#ctx0" brushRef="#br0">19891 426 7977,'-6'-22'-128,"-4"3"0,-2 5-368,-3 5 443,8-4 1,-11 12 154,4-4 1,-5 10-77,0 4 0,-2 10 68,-2 5-40,-4 2 167,5 9 1,0-5-90,3 3 0,8-3 17,1-1 0,7-2-119,-2-4 1,5-4-122,5-9 0,3 1 101,6-6 1,7-2-165,2-8 0,-1-9-39,2-10 1,0 2 69,4-2 0,-6 1-242,-3-6 0,-3 1 61,-2-1 0,-6 6 304,-3-1 0,-3 7-141,-2-2 9,0 9 1,-2 4 274,-3 6 1,2 8 139,-6 6 0,1 8 59,-2 11 0,-1 4-142,6 5 0,1 2 249,4 4 1,0 2-141,0 7 1,1-1-261,4-4 0,1-3-44,4-7 1,1-5-154,-6-4 0,4-8 79,-4-1 0,0-7 107,-5 2 0,0-8-184,0-1 0,-2-6-7,-3 6 1,-3-7-20,-6 2 0,0-4 70,0-1 1,-5 0 33,0 0 0,-6-6 27,1-3 1,2-4-36,-2-1 0,2-7-93,-2-3 0,4-9 103,5-5 1,8-7-249,2-3 1,3-6 68,2 2 1,11 2 244,4-2 0,10 7 0,3 3 0,1 1 0,4 8 0,2 1 0,-2 8 0,0 4 0,-5 5 0,1 3 0,-1 2 0,-6-1 0,-3 7 0,-3 5 302,-2 9 1,-1 9-67,-4 4 1,3 4 112,-8 2 0,3 4-70,-3 0 1,-2 2-144,3-2 0,-5-3-12,-5 3 1,3-8 146,-2-1-206,-4-7 61,6 4 0,-6-13-133,3-3 1,4-5 49,-4-5 0,4-9-385,1-10 1,6-3 175,3-1 1,-1-2-367,2-4 1,4 4 218,5-3 1,0 5-42,-5 4 354,0 4 0,7-1 0,1-1 0</inkml:trace>
  <inkml:trace contextRef="#ctx0" brushRef="#br0">20346 512 7977,'-14'-5'-522,"0"0"414,-1 1 1,1 4 203,0 0 0,-2 1 337,-3 4 0,3 3-171,-3 6 0,4 7-53,0 2 0,8-2-140,2-2 174,3 3-97,2-6 0,0 4-384,0-6 169,0-6 0,11-1-447,3-7 395,4 0 0,1-2-61,0-3 1,6-3-92,-1-6 0,-4-5 61,-1 0 1,-3-4-90,-2 4 0,-1 0-21,-4 4 132,4 1 184,-11 0 0,4 5 180,-6-1-99,0 7 117,0 9 0,-5 5-126,0 13 0,1-5 123,4 5 1,0-5-237,0 4 0,6-7-348,3-2 395,4 0 0,1-6 0,1 7 0</inkml:trace>
  <inkml:trace contextRef="#ctx0" brushRef="#br0">20645 469 7977,'-15'0'-1349,"1"0"1332,6 6 1,-4 2 284,2 7 1,-2-1-111,-3 0 1,6 7 129,-1 2 1,6-1 148,-6 2-11,7 0-424,-3-2 0,6 3-115,0-6 1,4 0 78,1-5 0,6-6-122,-1-3 1,2-4 138,3-1 0,3-7-72,1-8 1,2-5-29,-2-9 0,-2-5-154,7-4 1,-5 1-287,5-1 334,-7-6 1,4 3 92,-7-6 11,0 6 25,0-15 0,-4 14 63,-1-1 0,-6 2 31,2 8 0,-3 0-11,-2 4 0,-7 9 11,-2 6 0,1 1 390,-2 8 0,1 8-68,-5 12 0,0 10 62,-1 8 0,1 13-76,0 1 0,0 7-100,-1 3 0,6 0-141,0-1 1,5 0 80,0-4 1,2-5-397,2-9 0,0-5 103,0-9-107,6 3 1,2-16-140,6 3 1,2-9-516,3 0 619,-3-10 1,5-3 286,-7-6 0,6-7 0,2-1 0</inkml:trace>
  <inkml:trace contextRef="#ctx0" brushRef="#br0">20915 156 7977,'8'7'75,"-4"2"1,3 4 289,-3 1-251,1 0 1,-5 5-53,0 0 1,0 2-214,0-2 72,-6-4 21,4 6 0,-9-7 2,6 0-61,-6 1-552,10-1 239,-12-6 116,12-2 1,-4-6 147,10 0 1,-2 0 74,6 0 0,-4-5 125,4 1-16,-5-1 1,7 6 288,-7 4 0,6 3-152,-5 6 1,-1 2 232,-4 3 1,0 3-132,0 7 0,-1-6 55,-4 1 0,2 0 79,-7 4-371,7-6 1,-5-1-70,4-7 0,2 0-237,-3 0 200,4-6 0,1 0-971,0-3 729,0-3 0,4 2 328,1-8 0,6-4 0,-3-7 0</inkml:trace>
  <inkml:trace contextRef="#ctx0" brushRef="#br0">21156 597 7977,'23'-8'0,"-3"-4"0,-6 2 0,1-1-74,-1 2 1,0-6-107,0 1 0,0 0 135,1-5 1,-3 3 41,-2 2 1,-4-2-138,-6-3 144,0 3 0,-2-4-80,-2 6 0,-4-1 73,-6 1 1,-1 0-37,1 0 1,0 6 33,0 3 1,4 4 167,1 1 1,-1 7-119,-4 8 0,5 5 162,-1 9 0,5-1 1,-4 0 314,6 7-273,-4-5 0,3 10 0,-1-7 0,0-1 39,5-9-320,0 4 0,5-11-168,0 3 0,6-10 83,-2-4 0,4-3-213,1-2 1,0 0 114,1 0 0,-1-8-32,0-7 1,0 0-568,0-9 335,-6 7 325,5-10 0,-10 9 154,7-5 0,-7 5 0,3-4 0,-6 3 0,6 3 0,-4-9 0,3 6 0,3 0 33,-7 11 0,7 2 128,-3 6 0,-2 6 884,6 4-658,-5 9 1,4 1 265,-4 4-373,-2 3 0,6-10-34,-4 7 0,-2-2-222,3 2 1,-4-4 146,-1-5 0,0-1-97,0 0-253,0 0-189,0-6-493,0-2 483,0-6 97,0-6 1,7-7-125,2-6 0,-1-6 94,2 2 0,-1-4-13,5-2 1,0 1 323,1-1 0,-1 3 0,0 2 0,0-1-5,1 6 1,-6 6-86,0 8 916,1 4-567,4 7 1,-6 3 590,-3 10-565,-4 3 1,-1 7-22,0-1 0,-4-1 43,-1-3 0,0 1-76,5-6 1,-5 5-394,1-5-877,-1 0 573,5-5 192,0-6 274,0 4 0,-6-10 0,-2 4 0</inkml:trace>
  <inkml:trace contextRef="#ctx0" brushRef="#br0">21711 483 7957,'24'-9'-627,"-1"-1"1,-4 6 447,5-6 0,-2 5 199,2-4 1,3 6-165,-4-2 0,-1-1 32,2 1 1,-11-4 187,1 4-135,-3 0 0,-3 3 59,-3-2 0,-4 2 0,-7-4 0,-2 6 0</inkml:trace>
  <inkml:trace contextRef="#ctx0" brushRef="#br0">21839 270 7951,'0'-8'-292,"-2"2"-36,-2 6 0,2 1 402,-3 4 1,-1 5 428,1 9 1,-4 3-87,4 6 1,-5 5 84,6 1 1,-6 3-176,6-3 0,-1 4 15,5-5 1,-5 5-434,0-5 98,1 0 1,8-9-243,1-1 175,6-5-122,-3 2 1,6-12-427,0-3 0,1-4 138,-1-1 1,0-11-353,0-3 0,-1-5 822,-4 0 0,4-3 0,-5-6 0</inkml:trace>
  <inkml:trace contextRef="#ctx0" brushRef="#br0">21967 213 7951,'22'-8'347,"-1"2"-48,-1 12 1,-3-2 453,7 5 1,-2 5-247,2 5 1,3 2 11,-4-2 0,4 3-176,2 6 1,-2 1-71,-4-1 0,3 0-141,-7 1 0,0-2-167,-5-4 1,-6 9 184,-4-4 1,-5 6-255,-9-1 0,-13 8-266,-20 6 1,16-17 0,-1 0 252,-4 1 1,-3 0-199,-8 3 1,-2 0 0,4 1 0,0 1 0,-8-1 0,0 1 0</inkml:trace>
  <inkml:trace contextRef="#ctx0" brushRef="#br0">11389 4763 8507,'-8'0'-1557,"2"0"2498,6 0-232,0 0-590,6 0 12,-4 0 0,10 0 116,-2 0 0,2 0 84,3 0 0,-1 0-77,0 0 1,2 0-24,3 0 0,3 0-50,6 0 0,-4 0 36,0 0 1,-1 0-106,6 0 0,4 0 52,0 0 1,2 0-13,-2 0 1,-1 0 18,6 0 0,-5-5-39,5 0 1,-7-4-39,2 4 1,-3-2 81,-1 3 1,-1 1-23,1-7 1,-6 7-63,1-2 0,0-1-77,4 1 1,1 0 110,-1 5 0,1 0-3,-1 0 0,0 0 18,1 0 0,-5 2-8,-1 3 0,-1-2-78,2 6 0,-2-1 85,-3 2 0,-3 1-89,3-6 0,1 4 63,-1-4 1,5 0 46,-5-5 0,2 0-37,-2 0 1,-2 0-1,7 0 1,-5-2-60,4-3 1,-4 4 42,5-4 0,0-1-164,4 1 1,0-2 163,1 3 0,-1 2-163,1-3 1,-2-1 114,-4 1 1,3-1-171,-7 1 0,0 4-42,-5-4 0,0 3-254,0 2 0,-6-1-281,-3-4 201,3 4 1,-5-6-2489,6 7 2974,-5 7 0,2 0 0,-6 8 0</inkml:trace>
  <inkml:trace contextRef="#ctx0" brushRef="#br0">18811 4279 8516,'-19'0'-311,"0"0"1,0 5 269,4 0 0,1-1 695,0-4-12,6 0 332,2 0-799,6 0 1,1 0-24,4 0 1,9 0 26,10 0 0,4-1-121,6-4 0,5-3-798,13-6 534,-6 6 0,14-5-220,-13 4 0,-2 3-1003,-12 1 1429,0-3 0,-17 6 0,4-4 0</inkml:trace>
  <inkml:trace contextRef="#ctx0" brushRef="#br0">19052 4151 8474,'16'0'-341,"3"0"0,3 0 136,7 0 0,-6 0 543,1 0 1,0 5-149,4 0 1,-6 1-78,-3-1 1,-3 1 35,-2 4 1,-1-3-11,-4-2 1,2-2-111,-6 7 1,0-1 97,-5 5 1,-8 2-324,-6 3 1,-8 3 100,-12 7 1,-4 10 94,-9 4 0,-3 3 0,-7-4 0</inkml:trace>
  <inkml:trace contextRef="#ctx0" brushRef="#br0">13308 5317 12711,'-8'-14'-2683,"2"0"2676,6-1 0,-5 6 485,1-1-648,-1 7 117,5-3 110,0 6 413,-7 6-367,6 2 0,-5 6 175,6 1 1,4-6-100,1 0 1,5 1-79,-6 4 1,7-4-98,-1-1 1,2-6 144,3 2 0,4-3-21,0-2 0,6 0-67,-1 0 0,9-7-194,5-2 1,3-4 22,1-1 1,-1 0 274,-3 0 0,2 1-31,-7 3 1,0 4 24,-4 6 0,-7 0-84,-3 0 0,-3 0-41,-2 0 0,0 6 38,0 4 1,-4-2-169,-1 1 0,-4-4 165,4 4 1,-1-4-73,2 5 1,2-7 34,-2 2 0,2-4-12,3-1 1,0 0 95,4 0 1,4 0-76,5 0 1,-3-1 97,4-4 0,-4 3 21,8-2 1,-8 2-62,-1 2 1,-2 0 33,2 0 0,3 5-172,-3-1 0,-2 1 43,1-5 0,-1 0-125,2 0 1,1 0 75,-6 0 1,5-6-4,-5-4 1,5 2 71,-5-1 1,1 6-18,-1-2 0,-3 4 134,3 1 0,1 0-139,-1 0 1,7 0 117,-3 0 0,-1 1-109,2 4 1,0-4-9,4 4 0,2-3 10,4-2 0,-4 0-46,3 0 1,-3 0 46,-2 0 1,-1 0-6,-3 0 1,1 0 63,-6 0 1,5 0 9,-5 0 1,4 4 23,-4 1 0,7 0-58,-3-5 0,4 0 152,2 0 1,4 0-81,0 0 0,6-6 179,-1-4 0,-1-2-27,1-3 0,-7 1 107,2 0 1,-4 0-140,-6-1 1,-2 6-92,-7-1 1,-1 6-1098,-4-6 518,4 7-209,-11-3 1,5 6 295,-2 0 1,-3 6 278,2 4 1,4 2-1,0 2 0</inkml:trace>
  <inkml:trace contextRef="#ctx0" brushRef="#br0">13166 5886 9605,'-14'-7'-164,"0"-2"1,6 1-686,3-2 633,-3 7 1,7-5 757,-4 4 33,3 2-576,2-4 0,2 6 139,3 0 1,2 0 81,8 0 0,0 6-56,4 4 1,-1 2-57,5 2 1,-5-1 70,1-4 1,1 4-205,-1-3 0,0 1 45,-5-2 0,2-3-125,3-6 0,2 0 130,2 0 0,11-1-145,-1-4 1,2-1 37,2-4 0,1-2 87,5 2 0,-2-1 9,-3 2 0,-3 2 3,-7 7 1,-1 0 28,-3 0 1,-4 7-35,-5 2 1,-1 4-21,0 1 1,-5-1 33,1-4 0,-2 4-74,1-4 1,4-2 55,-4-3 0,-1 3-25,2-3 0,4 0 12,5-9 0,8 2 47,1-7 0,2 1-92,8-6 0,-5 6-21,5 0 0,-6 5-236,1 0 0,-8 2 240,-1 2 0,-5 0 37,5 0 42,-1 0 1,6 6 0,-1 2 0</inkml:trace>
  <inkml:trace contextRef="#ctx0" brushRef="#br0">15029 5871 8385,'-15'0'-533,"1"0"1,0 0-1,0 0 1093,0 0-250,-1 0 0,6 0-14,-1 0-229,7 7 1,-3-4 109,6 6-188,0-6 1,6 9 95,4-8-9,2 1 1,9-5 3,3 0 0,-2 0 1,1 0 1,1 0-157,4 0 1,1 0 130,-1 0 1,2-5-131,4 1 0,-4-6 123,3 5 0,-3-1-53,-2 1 0,-1 4 47,-3-4 0,1 3-11,-6 2 0,0 0 61,-5 0 1,-1 2 26,-4 3 1,4-4-6,-4 4 0,4 1-51,1-1 0,5 1-107,0-1 1,5-3 107,-5 2 0,4-2-83,-4-2 0,7 0 44,-3 0 1,3 0-30,-3 0 44,4 0 96,-5-6 0,2 4-103,0-3 1,-7-1-55,2 1 48,3 1 0,-6 4 30,3 0-174,-10 0 173,4 0 1,-5 0-289,6 0 248,0 0 0,1-2-72,-1-3 55,0 4 1,0-10-68,0 6 1,5-6 41,0 1 19,0-2-213,2-2 203,1-1 1,0 6-24,-3-1 77,3 1-56,-6 1 0,3 0-19,-10 3 69,4 4-75,-11-6 70,10 7-54,-10 7-126,4 1 1,-6 6 131,0 0 0,0-4-270,0-1 1,0-4-139,0 4 429,0-6 0,0 10 0,0-5 0</inkml:trace>
  <inkml:trace contextRef="#ctx0" brushRef="#br0">21043 5388 8290,'0'-9'-936,"0"-1"469,0 7 1039,0-3-186,0 6 262,0 0-202,0 6 1,1 2-149,4 6 1,-2 2 107,7 3 1,-6-2-215,6 7 1,-1-7-84,6 2 0,-1-5-267,0-4 131,0 3 0,0-12 121,1 4 0,0-4-125,4-1 0,-1-6-290,5-3 1,1-6 144,5-4 0,-6 4-73,1-4 1,0 3 55,4 2 0,1 6 85,-1 3 0,-6-1 27,-3 1 0,-3 0 185,-2 5 0,0 5-105,1 0 0,-3 6 170,-2-2 0,2-1 62,-2 2 1,-2-6-110,1 6 0,1-7-119,4 2 0,5-4 48,0-1 1,4 0-223,-4 0 0,7 0-45,-3 0 0,4 0-83,2 0 0,-2-4-100,-4-1 0,4 0 399,-3 5 0,9 6 0,3 2 0</inkml:trace>
  <inkml:trace contextRef="#ctx0" brushRef="#br0">22948 5289 8085,'-8'6'-314,"2"-5"1,6 12 597,0-3-125,0-4 1,0 6-57,0-2-47,0 3 0,0 1 17,0 0 1,4 0-5,1 0 0,6-1 192,-1-3 0,2 2 267,3-2 0,-1-2-681,0 1 57,0-6 28,7 4 1,1-9-281,6-3 233,1-3-27,5-6 0,-2-2 20,6-3 0,-6 5 150,1 0 1,-8 0-13,-1 4 1,-12 4 90,3 1 447,-4 4-369,3 1-157,-6 0 26,4 0 1,-4 1-1074,6 4 1019,1-4 0,12 6 0,3-7 0</inkml:trace>
  <inkml:trace contextRef="#ctx0" brushRef="#br0">12000 6611 10886,'-6'-15'-1742,"4"6"1501,-2-1 15,2 7 245,2-9 1,0 9 258,0-7-91,0 7-99,0-3 1,2 4 23,2-3 0,-1 4 100,7-4 0,-5 3-93,4 2 1,1 0 123,4 0 1,0 2-44,0 3 0,-3-2-61,4 6 0,-4-1-2,8 2 1,-4 1-15,0-7 0,0 6-73,4-5 1,-1-1 57,5-4 1,-4 0-123,5 0 1,0 0-276,4 0 1,1-1 148,-1-4 1,1-1-48,-1-4 0,-4-2 164,-1 2 0,-5 2-171,1-1 324,3 6-154,-6-4 1,4 7-10,-6 0-8,1 0 227,-1 0-273,0 7 0,0-6 122,0 4 1,1-3-92,-1-2 1,0 0-6,0 0 1,2 0 0,3 0 0,3 0 21,7 0 0,-1 0-27,0 0 0,6 0 72,-1 0 0,-3 1-26,-2 4 0,-7-2 15,7 7 0,-9-6-12,0 6 1,-3-2-13,-2 1 0,0-3 22,1-6 0,-1 5 24,0 0 1,2 0 0,3-5 1,-3 0-39,3 0 1,-4-5 14,0 0 20,5 0 1,-2 4 4,5-4 0,-1 4 23,2-4 1,3 3-15,-3 2 0,-2 0 42,1 0 1,-4 0 11,5 0 1,-5 0 140,5 0-200,-7 7 5,10-6 0,-10 5 120,7-6-92,-7 0 69,10 0 0,-5-1 20,7-4 1,-6 2-31,1-7 0,0 6-3,4-6 0,-1 2 11,-3-1 1,-2-2 153,-3 6 1,-3-1-91,3 1 1,-4 3 181,0-2-464,-1 2 35,0 2 257,0 0-93,1 0 1,-6 0-83,1 0 1,-1 0-24,5 0 0,7-6 0,1-2 0</inkml:trace>
  <inkml:trace contextRef="#ctx0" brushRef="#br0">26218 5857 8297,'0'-14'-252,"0"0"-63,0 0 0,-2-1 1159,-2 1-413,2 0 1,-11 4-104,4 1 0,-4 1-318,-1-1 1,0 1 184,0 3 1,-1 3-10,1-2 0,0 2-107,0 2-100,0 0 165,6 6 1,0 2-197,3 6-111,3 1 256,-4 5 1,6 2-5,0 7 1,2-1-135,2 1 0,4-1-205,7 0 0,-1 1 189,0-1 1,0 1 38,0-1 1,1 1-155,-1-1 165,0 0-28,-6 1 1,-2 4-53,-6 0 72,0 0 57,0-4 1,-1-1-5,-4 1 1,-3-2-5,-6-4 1,-2 3 5,-3-7 0,2-1 12,-7-3 0,7-3 90,-2-2 0,-2 1 213,2-6-8,0-1-260,11-10 1,2-3 54,6-10-63,0-4-259,13-5 1,-1-7-339,17-3 0,-4-3 172,8-1 0,4 1-412,0 3 599,-2 3 1,0 6 0,-7 1 0</inkml:trace>
  <inkml:trace contextRef="#ctx0" brushRef="#br0">17175 8331 8212,'-12'-10'44,"2"1"539,4 6 239,6-4-519,0 1-296,0 4 0,2-2 331,2 8-106,11-2-53,0 11 1,14-12 54,-1 4 0,2-3-29,8-2 0,0 0-164,5 0 0,-5 0 117,0 0 1,-5 0-25,5 0 1,-4 0-3,9 0 1,-3-2-18,7-3 1,-1 4-69,1-4 108,-3 3-102,5 2 0,-8-4 46,-3-1 0,0 0 0,-9 5 0,1 0-6,-11 0 1,1 0 37,-1 0 1,-8 0-4,3 0 1,-3-1-496,4-4 85,-1 3 263,0-10-939,0 4 334,-6 0-1973,5-5 2597,-12 12 0,6-12 0,-7 5 0</inkml:trace>
  <inkml:trace contextRef="#ctx0" brushRef="#br0">18782 8345 8312,'-8'-2'-475,"3"-2"1153,4 2-14,1-4-268,0 6-285,0 0 1,8 0 555,6 0-340,7 0 0,10-5 95,7 0-59,0 1-1009,24 4 804,-10-7 1,11 6 65,-6-4 0,0 3-121,-1 2 1,-5 0-73,-4 0 0,-2 0 110,-3 0 0,6 0-112,-1 0 1,0 0-200,-4 0 100,0 0-21,-1 0 1,0 0-29,-5 0 0,-2 0 50,-6 0 1,-7-4-160,-3-1 0,-4 0-75,0 5 0,-7-1 4,-4-4-203,-2 3 1,-2-2 533,0 8 0,0-2 0,0 4 0</inkml:trace>
  <inkml:trace contextRef="#ctx0" brushRef="#br0">20687 10165 8388,'0'-10'-1707,"0"1"2090,0 6 99,0-10-53,0 11-71,0-4-137,0 6 36,0 0 61,0 6-205,0 2 1,0 2 196,0-1-155,0-6 1,0 5 5,0-3 1,2-3 177,3 2 31,-4 4-75,12-6-149,-12 10-32,12-10 0,-11 6-115,2-3 1,-1-4 98,2 4-39,-3-3 1,4-1-115,-6 4 1,2-3 163,2 2-17,-2-2 6,4-2-38,-6 0 252,0 0-169,7 0 48,-6 0-66,12 0-19,-5 0-82,6 0 1,0 0-3,0 0 0,-4 0-68,-1 0 120,1 0-15,4 0-189,0 0 148,1 0-13,-1 0 0,-5 0-3,1 0 0,-1 0 47,5 0 1,-4 0-1,-1 0 1,1 0-18,4 0 1,0 0 7,0 0 1,1 0-36,-1 0 0,5 0 64,0 0-162,0 0 120,-5 0-9,0 0 0,0 0 0,1 0 1,-1 0 7,0 0 0,-4 5-4,-1-1 1,1 1 23,4-5-18,0 0 1,0 0 192,0 0-184,1 0-12,-1 0 1,0 0 188,0 0-179,0 0 1,1 0 163,-1 0-162,0 0 1,5 0-17,0 0 0,2 0-10,-2 0 1,-4 0 17,4 0 1,2 0-2,-2 0 1,4 0-136,-4 0 146,0 0-20,2 0 1,-5 0-21,3 0 9,3-6 16,-6 4 0,4-4 1,-6 6 0,2 0 23,3 0-22,-3 0 0,9 0 20,-6 0 1,0 0 2,-5 0 0,1 0 147,-1 0-170,0 0 1,2 0 36,3 0 34,-3 0-57,10 0-17,-10-6 0,9 4 12,-6-3 1,5 4 14,-5 1 0,5 0-4,-5 0 0,6 0-28,-1 0 1,-2-2-7,2-3 0,-6 4 2,6-4 20,-6 3-20,8 2 0,-10 0 117,3 0-109,-3 0 17,-2-6 0,5 4 18,0-2 0,0 2-16,-5 2 1,0 0-1,1 0 0,4 0 21,0 0 0,6 0-1,-1 0 1,2-5-8,3 1 0,-1-1-3,1 5 1,-1 0-3,1 0 1,-1-2-52,0-2 1,2 2-7,4-3 1,-9 4 32,3 1 1,-4-2 3,0-3 1,1 4-23,-6-4 1,5 2 5,-5-2 1,4 4-135,-4-4 152,7 3-10,-4-4 1,1 4-122,1-2 119,0 2-25,4 2 0,-1-5-3,-3 1 1,1-1-14,-6 5 0,5 0-1,-5 0 1,1 0-43,-1 0 1,-3 0-2,3 0 1,-2 0-47,2 0 87,-3 0 3,5 0 0,-7 0 45,0 0-45,0 0 13,0 0 0,1 0-2,-1 0 0,0 0-20,0 0 1,1 0 4,-1 0 1,-3 0 3,3 0 1,-3 0-4,8 0 0,-3 0 35,-2 0-24,7 0 0,-6 0 0,11 0 51,-7 0-52,6 0 12,-9-6 0,9 4-2,-6-3 1,5 4 11,-5 1 1,4 0-4,-4 0 1,5 0-10,-5 0 0,5 0-1,-5 0 0,0 0-3,-5 0 1,0 0 3,6 0 0,-8 0 97,2 0-92,-3 0 52,3 0 0,-1-2 293,-4-3-253,4 4 34,-5-6-35,6 7 0,-5-1 65,1-4 120,-7 4-206,3-6 48,1 7-28,-6 0-114,6-6 11,-1-2 1,-3-6-146,7 0 0,-7 3-295,1-4 1,3 4-200,-3-8 0,3 2-534,-2-2 1,-4-2 1185,4-2 0,-4-10 0,-1 3 0</inkml:trace>
  <inkml:trace contextRef="#ctx0" brushRef="#br0">13237 11302 10481,'0'-14'-833,"-5"0"489,1-1 0,-1 6 411,5-1 0,0 6 468,0-6-392,0 7 82,-6-3 119,4-1-547,-4 6 240,6-5-112,0 6 91,0 0 0,1 4 1,4 1 0,-3 1-21,2-1 1,-2-2 10,-2 7 1,0-6 36,0 6 1,2-5 46,2 4-94,-2 1 41,4 4-79,-6-6 131,0 4 0,0-4 85,0 6-83,0-6-90,6 5 0,-4-10 9,3 7 1,-2-7 275,2 2-254,-4-4 55,6-1 0,-6 0 82,4 0 71,-4 0 20,12 0-57,-11 0 16,10 0-73,-10 0-37,11 0-138,-12 0 73,12 0 0,-12 0-20,12 0-4,-5 0 0,1 0 58,1 0-57,-7 0 1,10 0 36,-4 0 0,-1 0 5,2 0 1,-6 0-21,6 0 1,-6 0-1,6 0 1,-5 0-79,4 0 73,-6 0-31,10 6 1,-10-4-2,7 3-30,-7-4 24,9-1 1,-4 0 14,7 0 1,-6 0-22,0 0 0,1-4 20,4-1 0,-4 0 35,-1 5-27,1 0-16,4 0 64,0 0-61,-6 0 0,5 0-41,-4 0 34,-3 0-31,7 0 0,-10 0-35,7 0 62,-1 0 1,5 0 0,1 0 0,-6 0 33,1 0 1,-1 0 43,5 0 82,0 0-132,1 0 0,-1 0 26,0-6-16,0 4 1,-4-4 27,-1 6-43,-6 0 1,5 0 5,-3 0 1,-2 0-2,7 0 0,-6 0 0,6 0 1,-5 0-6,4 0 0,-4 0 37,4 0-74,1 0 3,-2 0 1,4 0 37,-2 0 1,-4-6 12,7 4 0,-5-4 60,6 6-84,0 0 1,0-2 11,1-3 1,-1 4-16,0-4 0,0 3-17,0 2 0,1 0-3,-1 0 15,0 0-22,0 0 0,-3 0 36,4 0-12,-4 0 44,9 0 0,-6 0 11,1 0 0,-1-4-7,0-1 0,5 0 1,0 5 1,0 0-50,-5 0 1,-3 0-4,3 0 1,-7 0-34,7 0 64,-3 0-10,3 0 1,-4 0-69,-1 0 8,1 0 71,4 0 0,-1-1 30,-4-4 0,4 3-25,-4-2-7,4 2 1,1 2-1,0 0 0,0-5 23,1 1 1,-1-1 20,0 5-39,0 0-18,0 0 0,1 0-143,-1 0 120,0 0-28,0 0 0,1 0 16,-1 0 0,0 0 14,0 0 0,0 0 0,1 0 1,-1 0 6,0 0 0,0 0-1,1 0 0,0 0-12,4 0 18,-3 0-7,5 0 1,-7-5 51,0 0 1,0 1-44,1 4 0,-1 0-8,0 0 0,0 0-32,0 0-4,1 0 1,-1 0 3,0 0 1,-4 0-19,-1 0-120,0 0 75,6 6 41,-1-4 0,-5 4-48,1-6 57,-1 0 110,6 0 1,-6 0 12,1 0 1,-1 0-72,5 0 0,2 0 11,3 0 1,-3 0-12,3 0 1,-3 0 11,-2 0 0,2 0-37,2 0 43,-2 0-17,5 0 1,-2 0 43,0 0-40,6 0-30,-9 0 0,6 0 5,-3 0 0,-3 0 7,3 0 0,1 0 4,-1 0 0,0 0-17,-5 0 0,1 0-29,-1 0 1,0 0 38,0 0 1,0 1-35,1 4 0,-1-3 20,0 2 1,0-2-25,0-2 1,1 0 2,-1 0 0,0 0 5,0 0 0,1 0 6,-1 0 1,5 0 35,0 0 0,0 0 8,-5 0 0,5 0 75,0 0-72,6 0-13,-9 0 0,9 0-22,-6 0 27,6 0-8,-9 0 0,5 0 4,-7 0 0,5 0-6,0 0 1,0 0-17,-5 0 0,2 0-13,3 0 1,-3 0 0,3 0 1,-4 0-37,0 0 35,-1 0 2,6 0 3,-4 0 12,5 0 0,-6 0 0,4 0 0,-1-2 2,5-2 1,-4 2 3,5-3 1,0 4-3,4 1 1,-4 0 1,0 0 0,-1-2-1,6-2 0,-1 2 3,1-3 0,-1 4 0,1 1 0,-6 0-134,1 0 125,0 0-35,-2 0 0,3 0-7,-6 0 1,6 0-13,-1 0 1,-4 0-7,-1 0 1,4 0 10,0 0 91,-2 0 0,6 0-80,-4 0 278,4 0-247,-5 0 0,5-5-15,-3 0 117,3 0 1,0 5-79,-4 0 1,4 0 8,-3 0 1,-2 0-42,2 0 1,-5 5-115,4 0 0,-1 0 134,2-5-119,-3 0 1,-2 0 79,0 0 121,6 0-101,-9 0-10,4 0 1,-1 0 171,0 0-166,6 0-5,-9 0 308,11 0-266,-11 0-16,11 0 59,-5 0-54,6 0 40,1 0-43,-7 0 1,9 0-3,-2 0 23,2 0 10,-2 0-96,-1 0 82,-6 0 1,5 0-17,-5 0-13,7 0 0,-2 0-9,-4 0 1,4-5 4,-3 0 1,3 0 22,1 5 0,1-4 0,-1-1 1,0-1 16,1 1 0,4 3 2,0-2 0,7 0 13,-2 0 1,-4 2-30,0-3 0,0 4-28,0 1 0,-3 0-43,-7 0 1,3 4-125,-4 1 1,-1 2 91,2-3 1,-5-2-16,5 3 0,0-2 92,4 2 1,-3-4-12,4 4 0,-4-4 26,8-1 1,2 0-53,-2 0 0,5 0 194,-5 0 1,7 0-61,-2 0 0,-2 0 65,2 0 0,-7 0-132,3 0 1,-4 0 11,-2 0 0,0 0-24,1 0 1,4 0-1,0 0 1,5-1-8,-5-4 1,7 4 18,-2-4 1,1-2-13,-1 3-4,3-1 57,-11-1 0,5 4 1,-7-3 0,-1-1 8,-3 1 0,1-4 314,-6 4-174,0 0 56,-5-1 239,1 4-283,-8-10-255,0 4 0,-7-8-195,0-3 1,-5 0-490,0-9 0,1 1-113,4-11 1,4 0 839,1-5 0,12-6 0,-1-1 0</inkml:trace>
  <inkml:trace contextRef="#ctx0" brushRef="#br0">12384 12525 7955,'-8'0'-230,"2"0"753,6 0 813,0 0-1036,6 0-174,2 0 1,6 0-25,1 0 0,-1 0-216,0 0-80,0 0 224,0 0 0,1 0-2,-1 0 1,2 0 64,3 0 1,-4 4-7,4 1 1,-1 0-42,1-5 0,-4 0-11,4 0 1,-3 1-190,-2 4 211,7-3-11,-5 4 0,4-6-33,-5 0 40,-1 0 38,0 6 0,0-4 4,0 3 0,5-4-24,0-1 1,7 0 15,-3 0 0,-1 0-23,2 0 1,0 0 10,4 0 1,-1 0 41,-3 0-49,3 0-6,-12 0 0,12 0 92,-3 0-81,-3-6-26,-1 4 0,-1-4 5,0 6 1,0 0-40,-5 0 0,5 0 4,0 0 0,0 0 5,-5 0 1,5 0-8,0 0 1,5 0-138,-5 0-36,6 0 168,-3 0 0,7 0-68,-1 0 0,-4 0 99,-1 0 1,0 0 4,0 0 1,4 0-20,-3 0 0,-2 0 10,2 0 1,-5 0 8,4 0 0,-4 0 12,5 0 1,-7 5-102,2 0 69,-3-1 3,5-4 1,-6 0-96,4 0 98,-3 0-15,-2 0 0,1 0-2,-1 0 1,0 0 19,0 0 1,5 0 8,0 0 0,6 0 8,-1 0 1,3 0 12,1 0 1,1-1-3,-1-4 1,2 3 2,4-2 1,-4 1-100,3-2 82,-3 3-16,-2-4 0,1 6 8,-1 0 0,-4 0-2,-1 0 0,-4 0 2,5 0 1,-7 0-90,2 0 1,-1 0-18,1 0 0,-3 0 251,2 0-166,5 0-5,-8 0 1,6 0-21,-7 0 1,5 0 28,0 0 0,2 0-4,-2 0 1,-4 0-3,4 0 1,2 0-5,-2 0 1,5-2-131,-6-2 1,3 2-220,-2-3 0,-3-1-1800,3 1 2135,-3 0 0,4 5 0,2 0 0</inkml:trace>
  <inkml:trace contextRef="#ctx0" brushRef="#br0">17161 12553 8439,'0'-8'-978,"0"2"773,0 0 996,0 4-186,0-4-505,0 6 0,0 1 88,0 4 0,2-3-16,3 2 0,-2 3 284,6-3-297,-6 1-19,10-5 0,-10 0 129,7 0-89,-1 0-99,-1 0 1,5 0 60,-4 0 0,5 0-3,5 0 0,-3 0-8,3 0 0,-3-5 25,-2 1 0,0-1-20,1 5 0,-1-5-17,0 0 23,0 1-29,0 4 0,-4 0-31,-1 0 51,1 0-79,4 0 1,-4 0 43,-1 0 1,-4 1-7,4 4 0,-4-3-8,4 2 1,-4-2 28,5-2 0,-6 0-18,6 0 0,-5 0 0,4 0 0,1 0 17,4 0 0,0-2-110,0-2 94,0 2-104,1-4 0,-1 6 25,0 0 0,5 0 13,0 0 1,0 0-13,-5 0 1,2 0-45,3 0 1,-3 0-23,3 0 1,-4 0-107,0 0 177,-1 0-19,6 0 0,-4 0-10,3 0 15,3 0 5,-6 0 1,5 0 9,-7 0 0,2 0-15,3 0 1,-4 0 3,4 0 1,-3 0 7,-2 0 1,-4 0-1,-1 0 1,1 0 0,4 0-12,0 0 0,0 0-59,1 0 0,-6 0 35,1 0 0,-1 0-3,5 0 0,-4 0 14,-1 0 1,1 0-4,4 0 1,0 0-16,0 0 319,1 0-295,-1 0 0,0 0 260,0 0-246,7 0 8,-5 0 0,6 0 67,-3 0-61,-3 0 4,4 0 0,-1 0 11,0 0 0,2 0-46,-3 0 1,0 0-13,6 0 1,-5 0-1,4 0 0,-4 0-9,5 0 1,0 0 96,4 0 0,-4-2-60,-1-3 1,-4 4-17,5-4 0,-5 3 26,5 2 0,-1 0 3,6 0 1,-1 0-28,1 0 1,-2 0-6,-4 0 1,4 0-21,-3 0 0,3 0-12,1 0 0,1 0-59,-1 0 1,-4 0 86,-1 0 1,-5 0-42,1 0 1,-4 0 37,0 0 1,-1 0-17,0 0 0,-4 0 57,-1 0 1,1 0 136,4 0 1,-5 2-98,1 3 0,-1-4 10,5 4 0,1-3-59,-1-2 1,-5 0 21,1 0 1,1 0-22,8 0 36,-3 0-75,4 0 1,-4 0 2,3 0 0,-3 0 18,3 0 1,3 0-11,2 0 0,-2-5 21,1 0 0,1 0-1,4 5 1,1 0-33,-1 0 1,1-4 4,-1-1 0,1 0-10,-1 5 0,-4-1 16,-1-4 0,-5 3 7,1-2 0,1 2 17,-1 2 0,2 0-1,-2 0 0,-2 0-1,7 0 0,-5 0 2,5 0 0,-1 0-29,6 0 1,-1-5 23,1 1 0,-1-1-195,0 5 188,1 0-12,-1 0 1,-1 0-83,-3 0 0,1 0 67,-6 0 0,5 0-3,-5 0 1,4 0 11,-4 0 0,0 0 9,-4 0 0,0 0-3,4 0 0,-3 0 9,3 0 0,3 0 26,2 0 0,-2 0-24,2 0 0,-1 0-1,6 0 0,-2 0-4,-4 0 1,4 0-1,-3 0 0,1 0 0,-1 0 0,3 0-4,-4 0 1,0 5-10,0-1 0,-4 1 1,5-5 0,-2 0-6,2 0 0,-2 0 12,-3 0 0,-3 5 3,3-1 0,-2 1 35,2-5 0,-3 0 3,3 0 1,1 0 12,-1 0 0,5 2 8,-5 3 0,6-4-1,-1 4 0,-4-2 9,-1 2 0,3-4-32,2 4 0,-3-2 14,-2 2 1,1-3 3,-1 2 1,0-2-58,-5-2 0,0 5-12,1-1 0,-1 1-6,0-5 0,-4 0-97,-1 0 1,-4 0-136,4 0 0,-4 0-937,4 0-1474,-5 0 2668,2 0 0,0 0 0,2 0 0</inkml:trace>
  <inkml:trace contextRef="#ctx0" brushRef="#br0">21896 12013 8501,'-10'-5'16,"1"0"277,6-6-16,-4 3 159,7 1-160,0-6 8,0 11-239,0-10 0,11 9 167,4-7 1,10 1-115,3-6 1,7 1 185,8 0 1,4-5-21,1 0 0,4-5-5,-5 5 1,-6-1-346,-8 1 0,-4 3-107,-6-3 193,4 3 0,-11 2 0,5 0 0</inkml:trace>
  <inkml:trace contextRef="#ctx0" brushRef="#br0">22408 11643 8134,'14'-8'-449,"-6"-4"1,9 5 899,-3-2-182,4-4-114,2 5 1,1-1-64,2-1 0,4 7 12,-3-1 1,-2 2 3,2 2 0,-7 0-25,2 0 0,-5 2-9,-4 2 1,-4 4-123,-6 6 29,0 7 1,-8-1 154,-6 4-283,0 3 183,-13-5 1,5 2-289,-7 0 1,3-7-62,2 2-50,3-3-518,7-2 881,6-6 0,-4-8 0,4-8 0</inkml:trace>
  <inkml:trace contextRef="#ctx0" brushRef="#br0">22934 11373 7498,'0'14'356,"0"5"277,0 0 0,0 7-71,0-3-360,0 4-82,-7 2 1,6-1-93,-4 0 0,3-1 85,2-3-387,0 3 143,0-11-339,0-2 353,0-8 1,2-12-179,3-4 1,-4-9-131,4-4 63,-3-4 211,-2-2 0,1-1-215,4-3 1,-2 3 215,7-3 1,-6 3 37,6 2 0,-1 5 88,6 4 1,-1 4 205,0 0 1,-5 8 478,1 2-364,-1 3-178,6 2 0,-6 7 277,1 2-227,-1 4 1,-1 2 191,-3 4 1,-2-3 200,2 3-396,-4-3 0,5-2 73,-6 0 1,-1 1 26,-4-1-233,4 0 204,-12 0-266,11-6 0,-4-3-623,6-10 319,0-3 47,0-6 1,0-6-226,0-4 0,5 2 159,0-2 1,1 2-25,-1-2 0,1-1 238,3 6 1,4 2 164,-3 7 0,-3 4-77,3 6 1,-1 0 163,6 0 0,-6 6 713,1 4-407,-7 9-269,9-4 1,-10 12 455,3-3-333,-4-4 0,-1 6 234,0-7-357,0 6 0,5-9-624,0 3-423,6-3 1,-3-9 495,6-2 400,0-3 0,0-9 0,1 0 0</inkml:trace>
  <inkml:trace contextRef="#ctx0" brushRef="#br0">23559 11302 8209,'-9'0'-84,"-1"0"0,6 0-51,-6 0 0,5 2 206,-4 2 1,4 0 204,-4 5-38,5 0 0,-7 10 15,7 0 1,-1 0-133,5-4 65,0-1-15,6-6-153,2 4 0,8-5 66,3 2 1,-3-3-214,3-6 1,-4-6 45,0-3 0,-1-6-160,0-4 1,-4 4 77,-1-4 1,-4-2-61,4 2 1,-6-4 89,2 4 53,-3 0-10,-2 4 143,-7 1-102,0 6 52,-8 2 1,1 6 15,0 0 0,-5 2-110,0 2 0,0 4-3,5 6 1,1 1-252,4-1 347,2 0 0,14 0 0,1 0 0</inkml:trace>
  <inkml:trace contextRef="#ctx0" brushRef="#br0">23886 11032 8249,'0'16'-443,"0"3"1,0-2 1034,0 7-437,0-1 1,-1 6 227,-4-1 1,-1-4-251,-4 0 1,-1-7-13,6 2 1,1-3-44,4-2 0,-5-4-203,0-1 11,0-6 230,5 3-24,0-6 0,2-4-426,3-1 178,-4-12 0,10 7-625,-6-9 549,6-3 0,-3 5-67,6-7 1,0 2-65,1-2 0,-1-3 214,0 4 0,0 2 134,1 2 1,-1 5 52,0 4 66,0 4-217,0 6 0,-1 2 903,-3 2-323,2 4-125,-10 13 0,4 1 246,-6 6 1,0-2-217,0 2 1,-5-7-94,1 7 0,-6-9 70,5 0 1,-1-3 270,1-2-312,4-6-342,-6-2 0,7-7-490,0-4 303,7-3-57,1-6 0,6-7-299,0-2 1,0-4 209,1-2 1,-1 4 1,0-3 0,-5 2 53,1-7 1,-5 5 39,4 4 1,-4 4-231,4 5 234,-5 1 1,3 8 267,-2 6 0,-3 8 203,2 11 1,-2 3 1030,-2 6-835,0-6-256,0 5 0,0-9-85,0 5 0,2-7-127,2-2 0,0-1-617,5-8 161,0 6 304,6-10 45,-7 6 0,4-12 107,-2 0-30,-4-6 1,7 5 287,-4-4-90,-3-2-152,7 4 0,-5-5-8,6 4 0,-4-2 431,-1 6 0,1-5 146,4 6 1,0-8 23,0 3-131,1 3-271,-1-7 1,0 5-148,0-6 16,0 0 1,1 0-235,-1-1 158,-6 1 1,3-5 33,-6 0 0,-1 0-93,-4 5 1,0 0 56,0 0 0,-6 1-7,-4 3 1,-2-1 56,-2 7 1,-1-6 22,1 5 0,5 1 326,-1 4-160,1 6 23,-5 2 0,4 8 81,1 3 1,4 3-103,-5 6 0,7 2-19,-2 3 0,4-4-9,1-1 0,0 1 32,0-6 1,6-2-983,4-2 422,2-10 243,9 4 1,-4-11-402,7 2 314,-7-2-18,10-8 0,-11-7 65,3-6 0,-3-2-44,-2 2 0,-1 2-115,-4-7 0,2 5 205,-6-4 0,0 1 34,-5-2 0,0-1 140,0 6 45,0-7-173,0 11 0,0-6 195,0 7 65,0 0-150,0-1 0,4 6 120,1 0 0,1 5 263,-1 0 334,-3 2-445,10 2 1,-5 6-9,2 4 0,-1 2 162,-3 3-250,-4-1-67,6 6 0,-7-4 25,0 3 1,0-1-28,0 1 0,0-2-27,0 7 0,0-7-13,0 2 0,0 1-133,0-1 0,0-4 40,0-6 0,0-4-452,0 4-51,0-6 284,0 4 1,4-23-128,1-3 123,6-9-31,-3 6 1,6-7-122,1 1 0,-3-1 166,-2 1 1,2 4 71,-2 0 1,1 7 89,-2-2 1,4 5 430,-4 4 284,4 4-396,1 6-158,-6 0 1,0 11 213,-3 3-138,-4 10-158,6-2 1,-7 7-273,0-1 247,-7 7 0,6-5 0,-6 5 0</inkml:trace>
  <inkml:trace contextRef="#ctx0" brushRef="#br0">24910 10804 8157,'-5'-14'0,"0"0"0,-1 0-92,1 0 0,4-1-138,-4 1 1,3 5 1025,2-1-464,7 1 0,1 1-66,6 3 1,0-1-109,0 1 1,7-1-53,3 1 0,4 3-19,5-2 0,2-3-359,3 3 1,1-7 191,-5 1 1,-1 2-466,-5-1 0,-1 1 107,-3-2 1,-4-2-90,-6 2 0,-6-2 251,-3-3 0,-3 1 276,-2 0 0,-2 4 0,-3 1 0,-3 1 0,-6-1 0,0-2 0,0 6 0,0 0 63,-1 5 169,1 0-32,0 0 1,1 2 246,4 2 0,2 4-149,7 7 0,-1 0 29,-4 4 0,4 3 16,-4 7 0,-1-1 7,1 1 0,-5 1-336,6 3 1,-7-3 144,1 3 1,2-5-401,-1-4 1,6-3-244,-2-7 108,3 0 0,9-6 202,2-3 1,4-4-93,1-1 1,0-6-97,0-3 1,5-4 63,0-1 1,0-1 37,-5 1 1,-1 0 129,-4 0 0,4 0 130,-3-1 0,-4 1 0,7-6 0,-10 2 0,6-5 0,-4 4 0,4-5 0,-5 5 0,0-5 0,3 7 50,-3-2 0,1 3 238,-5 2 782,0 6-699,0-5 1,0 13 6,0 0 1,0 11-70,0 8 0,-5 7-43,1-3 0,-6 3-40,5-3 0,-1 3-2,1-7 0,4 0-114,-4-5 1,5 0-190,5 0 0,-2-6-125,6-3 0,1-4-28,4-1 1,-4 0-40,-1 0 1,2-6 139,8-3 0,-6-6-61,6-4 0,-7 4-28,7-4 1,-8-2-83,-1 2 0,-1 0 103,6 5 0,-8 0-182,-2 0 337,3-1 115,-6 1-113,4 6-22,-6 2 65,0 6 0,0 2 180,0 2 1,-5 6-38,0 9 1,1-4 110,4 4 0,0 2-184,0-2 1,0 0-160,0-5 0,6-1-614,4-4 339,-4-2 363,13-7 0,-10 6 0,12 2 0</inkml:trace>
  <inkml:trace contextRef="#ctx0" brushRef="#br0">25735 10335 8442,'7'0'229,"6"0"66,-5 0 0,5 7 14,-4 2 1,2 4-33,-6 1 1,0 5-24,-5 0 1,0 6-54,0-1 0,-7 1-3,-2-1 1,-4 3-179,-1-4 1,0-1 169,0 2 1,1-6-163,3 1 0,4-8 9,6-2-834,-6-6 364,4 4 107,-4-7 1,12-4-225,4-5 1,9-2 154,4-13 1,4-4-13,2-5 0,-1-1 244,1 6 1,-1 4-94,0 1 1,1 7 730,-1 2-212,-6-1 303,-1 14 4,-7-6 1,-1 14-187,-4 2 0,-2 5 39,-7 5 0,-2-3-68,-3 3 0,2-1 7,-6 0 0,4-2-194,-5 3 1,6-8 165,-6-1-833,7-1 184,-3-1 0,7-3-224,4-10 0,3-3 151,6-6 1,0-5-89,1 0 0,4-5 232,-1 5 0,1 1 110,-4 3 0,4 6 161,0-1 0,0 7-150,-5-2 1,0 5 606,0 5 1,-1 3-16,-4 6 1,2 7 179,-6 3 0,0-2-456,-5 1 1,-5 1-231,0 4 0,-4-4 362,4 0-325,0-7 0,5 10 0,0-5 0</inkml:trace>
  <inkml:trace contextRef="#ctx0" brushRef="#br0">1835 11700 8515,'0'-14'0,"0"0"11,0-1 1,0 6 126,0 0 27,0-1 252,0 2-351,6-5 29,2 6 1,6-1-151,0 3 1,-4-1 179,-1 1 0,1 0-73,4 5 0,0 0 203,0 0-117,0 6 0,-4 2-181,-1 7 1,1 5 88,4 4 1,-4 3-54,-1 1 1,-4 2 42,4 3 1,-4-3 2,5 3 1,-6-3-13,6-1 1,-6-7-25,6-3 1,-1-3-112,6-2 1,-1-6-130,0-3 264,-6-4-33,5-1 1,-5-1-107,6-4 106,0-3 0,-1-13-33,-4-2 32,4-4 1,-5-8-1,6-3 0,-5-3 6,1-1 0,-7-3-32,2-2 1,1 1-3,-1-6 1,-1 11-5,-4-2 30,0 10 1,0-2-7,0 7 42,0 6-37,0 1-5,0 7-106,-6 6 1,3 2 85,-6 6-205,5 0 0,-7 6 123,7 4 1,-1 7-445,5 2 0,0 1 7,0-1 554,0-3 0,6 11 0,2-5 0</inkml:trace>
  <inkml:trace contextRef="#ctx0" brushRef="#br0">2389 11729 8389,'8'0'-293,"5"0"1,-10-2-126,6-3 1,1 0 548,4-9 0,5 3 643,0-8 1,6 2-563,-1-2 0,-4 3-412,-1-3 1,2 3-752,-2 2 500,-7 0 208,1 6 243,-11-5 0,4 12 0,-6-5 0</inkml:trace>
  <inkml:trace contextRef="#ctx0" brushRef="#br0">2503 11473 8389,'0'9'-40,"0"1"86,0-7 0,0 9 288,0-2 0,0 7 33,0 2 1,0 13-150,0 1 0,0 6 0,0 4 1,0 0 18,0-1 1,0-4-25,0 0 0,0-1-54,0 0-63,6-8 0,2-9-468,6-5 0,7-7 78,2-4-28,-2-8 1,6-6-233,-3-9 1,2 0 6,3-9 0,-5-2-743,-1-8 1290,-5 3 0,8 0 0,-3-1 0</inkml:trace>
  <inkml:trace contextRef="#ctx0" brushRef="#br0">3057 11203 8645,'14'0'528,"1"0"-489,-1 0 0,6 0 131,4 0 1,1 0-387,-1 0 0,3-5-57,-3 0 1,-4-1-200,-1 1 0,-3 3-601,-2-2 403,-6 2 670,-2 8 0,-18 9 0,-4 7 0</inkml:trace>
  <inkml:trace contextRef="#ctx0" brushRef="#br0">3128 11430 8215,'-14'22'0,"6"-6"-243,3-7 370,4-5 192,1 2 1,6-8-57,4-2 1,9 0-230,4-5 1,9-1 90,1-4 0,2 0-566,-2 0 1,-3 0 143,3-1 297,-9 7 0,3-4 0,-5 4 0</inkml:trace>
  <inkml:trace contextRef="#ctx0" brushRef="#br0">3583 11117 8717,'15'-14'104,"-1"0"1,0 0-347,0-1 1,5-4 158,0 0 1,6-4-351,-1 4 1,-3 0 220,-2 5 0,1 1-489,-1 4 701,0-4 0,-5 11 0,0-4 0</inkml:trace>
  <inkml:trace contextRef="#ctx0" brushRef="#br0">3825 10577 8196,'6'-8'-741,"-3"2"600,7 6 1,-5 5 436,4-1 1,-1 7-143,2-1 1,2 4-85,-2 5 0,1-3-84,-2 3 0,2-2 129,-6 2 1,4-3-159,-4 3 0,2 1 83,-3-1 0,-2 5-108,3-5 1,-4 1 72,-1-1 1,0-3-79,0 3 100,0-3-23,0-2-128,0-6 0,0-3 121,0-10 0,0-8-127,0-5 1,0-12 118,0 1 1,7-9-121,2 0 0,4-1 102,1 1 0,-2-3-151,-2 3 1,3 3 106,-4 2 0,2 5 36,-1 4 1,-2-1 139,-4 6 1,-2 4-104,3 6 261,-4 6-166,-1-4 11,0 7 0,0 2-61,0 3 0,0 3 55,0 6 0,2 2-11,2 3 1,0-2 3,5 7 0,-1 1 68,1 8 0,4-1-96,-3 6 1,2-2 13,2 2 1,5 8-8,0-4 1,0 4-96,-4-3 0,-1-1 96,0 1 0,-5-2-132,1-3 0,-2 2 65,1-7 1,-1-2 15,-3-7 0,-3 1 119,2-6 1,-4-1-107,-4-9 1,-4 4 4,-7-4 1,1-1 3,0 2 0,-7-1-325,-2 5 0,-4-4-133,-2-1 0,-1 1-578,-3 4 992,-3 0 0,-13 0 0,-2 1 0</inkml:trace>
  <inkml:trace contextRef="#ctx0" brushRef="#br0">4252 10534 8302,'4'-14'0,"1"0"0,1 4 32,-1 1 0,3 0 182,6-6 0,0-1-314,1-2 1,4 0 34,0-6 0,6 7-7,-1-2 0,-4 0 62,-1 5 0,2-3-126,-2 7 1,-5 4-36,-5 1 0,-4 3 155,4 2 1,-4 2 15,5 3 1,-7 4-8,2 10 0,1 5 258,-1 9 0,-1 3-59,-4 7 0,0 0-57,0-1 1,0 4 32,0-3 0,0 1 31,0-11 0,0-4 40,0-6 0,-4-5-98,-1 1 0,-1-8 167,1-2 1,-3-6-107,-6 2 0,-1-3-60,1-2 0,-6-7-49,-4-2 1,-1-4-164,1-1 1,-1-6 11,6-4 1,0-3-214,5-1 1,1 4-463,4 0 1,1 2 332,3-2 0,3-1-446,-2 6 0,4-5 846,4 5 0,4-6 0,6 3 0</inkml:trace>
  <inkml:trace contextRef="#ctx0" brushRef="#br0">4579 10179 8302,'14'-6'-112,"0"-4"1,0-2 363,0-3 0,5 1-162,0 0 0,5-5 9,-5 0 1,0 0-155,-5 5 0,0 0 134,1-1 0,-6 6-744,1-1-30,-7 7 321,9-3 1,-10 12 169,3 4 1,-4 2-45,-1 3 0,0-1 116,0 0 0,-1 0 132,-4 0 0,3 1 0,-4-1 112,6-6-129,0 4 0,0-8 324,0 5 1,5-4 57,0 4 1,1 1-9,-1 4 1,-2 2-18,6 3 1,-4-2-62,4 7 0,-5 4-62,0 5 1,3 2-22,-3-2 1,6 2-116,-5 3 1,-1-3 111,-4-7 0,0 4-210,0-4 0,0 2 170,0-11-21,0 0 1,-6-6-54,-3-4 1,1-2 32,-2-7 0,-1-7-512,-8-2 0,3-5 198,-3-5 1,4 1-614,0-6 1,1-1 98,0-8 716,0 3 0,0-11 0,-1 5 0</inkml:trace>
  <inkml:trace contextRef="#ctx0" brushRef="#br0">5176 10122 8166,'11'-1'-90,"3"-4"0,-3-3 289,8-6 0,3-1-87,2 1 1,1-5-265,-1 0 0,3-4-8,-4 4 0,-2 0 146,-2 4 1,1 3-771,-1 2 485,0-2 299,-5 10 0,-6 2 0,-1 8 0</inkml:trace>
  <inkml:trace contextRef="#ctx0" brushRef="#br0">5190 9824 8166,'14'6'-712,"0"3"0,1 12 1212,-1 7 0,0 2-100,0 8 1,0 5-220,1 4 1,-6 1-214,1-6 0,-6 1-425,6 0 0,-7-7 457,2-3 0,3-3 0,0-1 0</inkml:trace>
  <inkml:trace contextRef="#ctx0" brushRef="#br0">5887 9525 8192,'0'-8'-292,"0"2"0,1 7 484,4 4 0,1 5-128,4 9 0,1-2-7,-7 7 0,6-1 260,-5 6 0,-1 4-120,-4 0 0,0 5-206,0-5 1,-1 5 51,-4-5 0,-3 0 20,-6-4 0,0-2-191,0-4 1,-1 1 43,1-10 1,-6 2-102,-4-11 0,2 0 40,-2-5 0,2-7-78,-2-2 1,-1-10 28,6-5 0,0-3-16,5-1 0,1-5 130,4 0 1,2-1-15,7 6 1,2 6 230,3 3 0,0 5-139,9 4 0,-2 4 194,12 6 0,0 0-55,4 0 0,-4 6-20,0 4 0,-2 1-72,1-2 1,3 4-140,-7-4 0,4-2-32,-4-3 0,0-2 126,-5-2 0,7 0 0,1 0 0</inkml:trace>
  <inkml:trace contextRef="#ctx0" brushRef="#br0">5972 9298 8192,'14'6'0,"-4"3"10,-1 10 0,-4 3 50,4 7 1,-4-1 151,4 1 0,-4 4 49,5 0 0,-2 0-150,1-4 0,2-2 71,-6-4 0,4 2 12,-4-6 163,6-6-370,-3 0 0,0-13-3,-3 0 1,1-3 82,-1-12 1,1 3-174,-1-12 1,-4 0 129,4-4 1,1 4-141,-1 0 0,2 1 49,-3-6 1,-2 6-46,3-1 0,1 5 72,-1-5 0,-1 7-429,-4-2 1,5 8-555,0 1 1023,0 7 0,-5-3 0,0 6 0</inkml:trace>
  <inkml:trace contextRef="#ctx0" brushRef="#br0">6285 9582 8192,'8'0'0,"4"0"-198,-2 0 1,-2-6 78,1-4 1,1 2 648,4-1 1,2-1-326,3-4 0,-4 0-436,4 0 0,-3-1 28,-2 1 1,1 0-259,-1 0 0,-5 1-222,1 4 683,-7-4 0,3-1 0,-6-8 0</inkml:trace>
  <inkml:trace contextRef="#ctx0" brushRef="#br0">6398 9397 8192,'-6'14'-1502,"5"5"1126,-4 0 1,3 6 1471,2-1 1,0 3-421,0 1 1,0 1-221,0-1 1,0-1-232,0-3 0,7 1-261,2-6-45,4 0 1,1-6 187,0-4 0,0-3-828,1-6 1,-1-6 438,0-3 0,-1-4-1130,-4-1 1412,4 0 0,-12-7 0,6-1 0</inkml:trace>
  <inkml:trace contextRef="#ctx0" brushRef="#br0">6526 9511 7764,'10'0'259,"-1"0"1,1-2 13,4-3 0,0 2-314,0-6 1,1 4-374,-1-4 1,-5-1 193,1-4 0,-1 4-278,6 1 1,-8-1 59,-2-4 438,-3 0 0,4 0 0,2 0 0</inkml:trace>
  <inkml:trace contextRef="#ctx0" brushRef="#br0">6683 9155 7546,'6'22'237,"-4"7"589,2-1 1,-2 6-314,-2 3 1,5 9-205,-1-3 1,1 7-272,-5-2 1,0-2 88,0-8 0,7 3-985,2-3 0,-1-4 217,1-1 641,1-3 0,4-1 0,0-1 0</inkml:trace>
  <inkml:trace contextRef="#ctx0" brushRef="#br0">6228 9127 8326,'-10'2'-290,"1"2"1,4-1-211,-4 7 0,1 6 0,-3 7 808,1 4 0,1 10 69,-5 5 0,4 2-208,1 9 1,4-1-170,-5 5 0,7-1 0,-3 1 0</inkml:trace>
  <inkml:trace contextRef="#ctx0" brushRef="#br1">6413 8899 8610,'0'-28'-1,"-2"0"-381,-3-1 0,2 1 397,-6-1 1,-1 2 659,-4 4 1,0-3-708,0 8 0,-9-6 13,-5 5 0,0 0 63,-6 5 1,0 4 70,0 1 1,0 6 18,1-2 1,3 5-14,-4 5 1,-2 9 50,-2 10 1,-3 9-100,-2 5 0,-4 4-420,0 6 1,-7 2 289,2 7 1,3 0 97,1 0 1,12 0 192,8 0 0,5 6-168,9 3 0,6 2 126,4-2 1,2-3-128,2-6 1,0 7 167,0 2 0,2-1-118,2 1 1,4-1-198,6 1 0,2-7 5,3-7 1,10-7 122,9 3 1,3-10-88,1-5 0,7-3 86,3-2 1,-1-5-194,1-5 1,-1-6 147,1-3 1,9-6-3,1 2 0,15-4 45,4-1 0,-40 0 0,0-3 133,35-6 0,-5-7 98,0-12 0,-5-7-133,-4-3 1,-3-9-15,-28 21 1,-1-1 0,27-29-283,-30 25 1,-2 0 0,18-34 335,-10-6 0,-6 5-55,-8-1 1,-2 3-92,-12-3 1,-2 3 79,-8 2 1,-9 2-14,-10-6 1,-10-1-228,13 32 1,-1-1 0,-2 2 0,-1 0 65,-3 3 0,-1 1 0,1-3 0,-1 1-32,-28-20 0,1-5 68,-1 9 1,-7 9-180,-2 11 0,-7 7-34,33 15 1,0 3 0,-34-2-112,33 6 0,1 3 0,-28 11-437,7 14 1,8 6 783,6 7 0,4 2 0,5 4 0,4 2 0</inkml:trace>
  <inkml:trace contextRef="#ctx0" brushRef="#br1">3711 8786 8163,'14'14'0,"-4"2"-163,-1 3 0,2 4 199,8 11 0,-1 2 32,6 7 0,-7-6 68,2 1 0,-3 5-181,-2 4 1,0 1 70,0-6 0,1-4-39,-1 0 1,-2-6-33,-2 1 1,1-8-154,-6-1 0,4-7-583,-4 2 472,0-3 309,-5-8 0,-7 5 0,-1-5 0</inkml:trace>
  <inkml:trace contextRef="#ctx0" brushRef="#br1">3910 9155 8157,'15'-9'85,"-1"-1"0,0 7-384,0-1 1,0 2 47,1 2 1,-1-5 495,0 0 1,5 1 65,0 4-856,0-7 191,-5 6 1,-1-4-408,-4 10 761,-2-4 0,-14 18 0,-1-3 0</inkml:trace>
  <inkml:trace contextRef="#ctx0" brushRef="#br1">3882 9539 8157,'-5'22'-10,"0"-3"0,1-8-15,4-1 424,0-7 1,8 3-41,6-6 1,6-6-340,9-3 0,1-6 107,3-4 1,-3-3-580,3-6 0,-3-1 256,-1 1 1,-7 1 195,-3 3 0,3-2 0,0 3 0</inkml:trace>
  <inkml:trace contextRef="#ctx0" brushRef="#br1">4252 9155 8157,'4'-14'-209,"1"0"0,6 0 83,-1 0 1,-3-5 77,3 0 1,1 0 35,8 4 1,-3 1-641,3 0 652,-3 0 0,4-7 0,2-1 0</inkml:trace>
  <inkml:trace contextRef="#ctx0" brushRef="#br1">4522 8558 7656,'-8'0'-304,"1"0"536,7 0 1,0 7-141,0 2 0,7 4 37,2 1 1,4 5-77,1 0 1,-4 6-18,-1-1 0,-1 3-116,1 1 0,3-4 109,-8-1 0,1-4-127,-5 5 1,2-8 73,2-2 1,-2 0-468,3-4 110,-4-4-49,-1 0 263,0-6 1,-5-6-49,1-3 1,-6-6 107,6-3 1,-6-5 106,5-5 0,-4-7 0,4-3 0,-4 2 0,4-2 0,0 5-37,5-5 0,0 6 37,0-1 0,0 3 146,0 2 1,0 6 7,0 3 1,2 3 48,2 2 1,3 4-1,2 1 1,4 6-101,-4-2 0,4 6 100,1 9 0,0 1-75,1 13 0,-6-1-147,1 6 0,-3 1 124,3 3 0,1 2-225,-6 3 1,6 1-88,-2-6 1,-2-1-92,-3-8 1,3 2 35,-3-2 1,3-3-127,-3-2 388,-2-10 0,-2 10 0,-8-3 0</inkml:trace>
  <inkml:trace contextRef="#ctx0" brushRef="#br1">4635 8629 7949,'7'-8'-891,"1"-4"1,1 10 890,1-2 0,-7 2 0,5 8 0,-4 4 0,-2 2 0,3 3 0,-4-1 48,-1 0 0,0 0-45,0 0 1,-1 7 45,-4 3 1,3 3-41,-2 1 1,-3-1-13,3-3 1,-1 1 18,5-6-1,0 0-130,0-5 1,0-8 115,0-6 1,5-3-146,-1-11 1,3 1 116,-3-10 0,0 4-30,5-5 0,-4 0 57,4-4 0,-4-1 0,4 1 0,-4 4 0,5 0 0,-6 2 0,6-1 0,-7 2 398,2 7-321,-4 0 1,4 0 186,0-1 0,0 1-48,-5 0 1,1-2-126,4-3 1,-4 2 12,4-7 0,2 5-114,-3-5 1,3 5-53,-3-4 0,-2 5-269,3-1 1,-4 4 330,-1 0 0,0 1 0,0 0 0</inkml:trace>
  <inkml:trace contextRef="#ctx0" brushRef="#br1">4763 8231 7955,'8'10'-443,"-3"-1"0,1 1 511,-1 4 1,6 2 59,-1 3 0,2 3-111,2 6 1,-4 2 5,-1 3 0,1 5 27,4 10 0,0 1-112,1 3 0,-1-2 87,0-2 0,-5-9-91,1 4 0,-7-15 73,2 1 82,-4-10-77,-1 1 1,-1-12 71,-4-3 0,-3-10-105,-6-4 1,0-6 1,0-3 1,4 0-86,1-6 1,1 1 75,-2-6 0,-1-4-83,6 0 0,-4-5 57,4 5 1,0-5-221,5 5 1,0 0-107,0 4 380,0 1 0,-6-7 0,-2-1 0</inkml:trace>
  <inkml:trace contextRef="#ctx0" brushRef="#br1">4834 7933 7995,'8'23'-537,"-3"1"1,-3 0 526,-2 4 1,0 2 40,0 3 0,0-4-42,0-1 1,0-1 36,0-8 1,0 5-192,0-5 191,0 0-141,0-5 0,1-6 72,4-3 0,-2-5 30,7-5 0,-6-3 4,6-6 0,-2-5-20,1 0 1,4-5 54,-4 5 1,4 0-45,1 5 1,0-5 49,1 0 0,-1 0-31,0 5 149,0 0 0,1 1-11,-1 4 32,-6 2-25,-2 7 0,-6 7-105,0 2 1,0 10 126,0 5 1,-2-2-50,-2 2 1,0 4-112,-5 5 1,1 0 84,-1-4 0,-2 2-138,6-2 0,0 1 20,5-11 0,0-5-124,0-5-8,0-5 122,0 2 0,5-12-169,0-4 0,4-7 97,-4-2 0,6-6-65,-2 1 0,-1 2 105,2-2 0,-2 7 95,1-2 1,2 3-99,-6 2 40,6-1 0,-8 6 335,7-1-255,-7 7 0,3-1 150,-6 8 0,5 4-38,0 6 0,-1 5 17,-4 0 0,0 2-80,0-2 1,-4-2-56,-1 7 0,-5-5 44,6 5 1,-6-2 19,5 1 1,-4 3-251,4-7 1,-6 4 57,2-4 0,2 0-140,3-5 120,2 1-286,2-7 234,0-2 1,2-6-87,2 0 0,4-5-9,6 0 1,-4-6 250,-1 2 0,1-10 0,4-3 0</inkml:trace>
  <inkml:trace contextRef="#ctx0" brushRef="#br1">5261 8246 7998,'-2'9'0,"-2"0"0,2 1-235,-3 4 0,2 0 119,-2 1 1,4 5 398,-4 4 1,2 0-221,-2 4 1,2-3 33,-6 8 0,4 2-173,-5-2 1,6 5 99,-6-5 0,2 1-100,-1-6 1,-2-1 78,6-3 0,-1-5-611,1-10 280,3 4 1,-6-13-16,4 0 0,2-7 343,-3-7 0,4 0 0,1-7 0,0-1 0</inkml:trace>
  <inkml:trace contextRef="#ctx0" brushRef="#br1">5176 8558 7998,'14'0'0,"0"0"-302,0 0 1,1 0 287,-1 0 0,0 0 178,0 0 1,0 0-182,1 0 1,-6 0 90,1 0 1,-1-1-316,5-4 1,-4 2 102,-1-7 1,-6 1-192,2-5 0,-3-1 329,-2 1 0,0-6 0,0-2 0</inkml:trace>
  <inkml:trace contextRef="#ctx0" brushRef="#br1">5275 8132 7998,'8'1'-11,"-3"4"1,1 3 34,-1 6 0,4-3-17,-4 3 1,5-2 96,-6 7 1,3-8-437,-3-2 199,-2 1-326,4-3-80,-6 0 221,0-7 1,0-2 187,0-3 130,-6-2 0,-2-8 0,-6 1 0</inkml:trace>
  <inkml:trace contextRef="#ctx0" brushRef="#br1">5218 7805 7998,'15'6'-500,"-1"2"424,0 6 1,0 8 372,0 7 1,1 2-88,-1 12 0,0 1 95,0 8 0,1 2-128,-1-7 1,2 6 0,2-6 1,-2 0-252,3-4 0,-3-2 75,-2-3 1,-1-3-63,-4-7 0,2-6 184,-6-3-73,0-3 0,-7-3 6,-2-4 1,-4-1-240,-7-3 0,1-4-6,0 4 0,-5-3 14,0-2 1,-1 0-135,1 0 0,3-2 80,-3-3 1,3 1-633,2-11 860,0 4 0,-1-15 0,1 3 0</inkml:trace>
  <inkml:trace contextRef="#ctx0" brushRef="#br1">5446 8018 8173,'0'8'232,"0"-2"27,6-18 1,-3-4-168,7-13 1,-1-1 19,-3 17-68</inkml:trace>
  <inkml:trace contextRef="#ctx0" brushRef="#br1">5493 8216 6525,'0'1'-16,"-6"12"-288,1-4 153,4-2 0,-10-9 151,6-3 0,-6-9 0,3-8 0</inkml:trace>
  <inkml:trace contextRef="#ctx0" brushRef="#br1">5432 8018 8006,'-8'0'1169,"1"0"-1210,7 0 159,0 0 0,7-6-199,2-4 0,4-4 127,1-5 1,5-3-245,0-6 1,6-6-147,-1 1 0,-2-5-179,2 5 0,-7 0 169,2 5 354,-9 5 0,2-3 0,-4 3 0</inkml:trace>
  <inkml:trace contextRef="#ctx0" brushRef="#br1">5474 7720 8235,'0'-15'0,"0"1"0,5 5 0,0-1-77,6 7 1,-3-3 122,6 6 1,0 8 162,0 6 0,5 8 110,0 11 1,0 3-54,-5 7 1,5 9-71,0 0 1,2 11-62,-2-6 0,-3 2 85,3-7 1,1-3-438,-1-6 0,0-7 158,-5-3 0,-4-9-398,-1-5 1,-6-4-105,2 0-48,-3-7 335,-2-2 1,-7-8 114,-2-2 0,-5-11-264,-5-8 1,1-4 101,-5-2 0,-1-5 321,-4-4 0,1-3 0,3-2 0,-3-6 0,5-2 0</inkml:trace>
  <inkml:trace contextRef="#ctx0" brushRef="#br1">5574 7990 8184,'-8'-21'-313,"2"5"1,6 4 395,0 12 1,0 12-54,0 12 0,0 3 98,0 1 1,0 5-134,0 1 0,0 4 86,0-5 1,0-2-169,0-7 1,-5-3 52,0-7 1,-1-5-65,1 1 1,3-9-387,-2-1 0,-3-6 484,3-8 0,-7-13 0,3-3 0</inkml:trace>
  <inkml:trace contextRef="#ctx0" brushRef="#br1">5588 7876 8184,'21'0'0,"1"0"-148,6 0 1,2 6 120,3 4 1,-7 2 341,2 3 1,-7-1-116,2 0 1,-5-5-871,1 1 524,-4-7 1,-2 2-76,-4-10 1,-2-4 220,-7-10 0,0-3 0,0-7 0</inkml:trace>
  <inkml:trace contextRef="#ctx0" brushRef="#br1">5645 7378 8184,'14'2'-382,"0"3"1,1 3 650,-1 6 0,-2 2-93,-2 3 1,3 3-344,-4 6 0,4-6 70,1-3 1,0-5-134,0-4 1,0-4-93,1-6 1,-1-1 321,0-4 0,0-9 0,1-9 0</inkml:trace>
  <inkml:trace contextRef="#ctx0" brushRef="#br1">5901 7336 8184,'0'14'0,"0"0"-25,0 0 1,-5 2 69,0 3 0,-1 3 27,1 7 0,4 1 104,-4 3 0,-3-5-296,-1 1 1,1-1 97,-2-4 0,1-4 4,-6-1 0,3 2 147,2-2 0,-1-5-352,7-5 132,-7-5-147,9 8 201,-4-10 0,7 3 43,4-10 0,3 2-37,6-7 1,0-1 39,0-8 0,5 2-99,0-7 0,2 0 88,-2-4 1,-3 1-155,3 3 1,-4-2 168,0 2 1,-6 3-7,1 2 0,-6 5 254,6 5-221,-7-4 0,3 13 86,-6 0 1,0 13-60,0 10 1,-1 11 142,-4 3 1,2 0-126,-7 1 1,7-7-235,-2 3 0,-1-1-158,1-5 1,-1 2-196,1-11 1,4 0-220,-4-5 721,-3 0 0,0 1 0,-6-1 0</inkml:trace>
  <inkml:trace contextRef="#ctx0" brushRef="#br1">5872 7890 7905,'10'0'-25,"-1"0"0,1-8 177,4-6 1,-1-2-230,-4-7 1,4 4 125,-4-5 0,4 2-339,1-2 0,-4 4-42,-1 5-369,-6 1 701,4 6 0,-7-4 0,0 4 0</inkml:trace>
  <inkml:trace contextRef="#ctx0" brushRef="#br1">5915 7904 8184,'-8'15'-240,"2"4"-35,6-1 1,0 1 369,0-4 1,0-1 295,0 0 1,0 0-384,0 0 0,0 1 80,0-1 1,5-5-173,-1 1 0,1-5 137,-5 4-143,0-6 1,2 4 109,2-7 0,-1 0-96,7 0 1,-5-8-14,4-7 1,1-5 15,4-9 0,0-1-176,0-3 1,2-1 67,3-4 0,-2-2 5,7 7 0,-5-2 52,5 2 0,-5 3 272,4-3 1,0 9-168,0 5 0,-2 8 281,-7 2 1,0 7-4,0 2 0,-6 13-11,-3 10 0,1 4 63,-1 2 0,0 1-45,-5 3 1,-6 2-282,-4 3 1,-1 1 116,2-6 0,-4 0-263,3-4 1,-2-2 86,-2-4 0,-1-7-385,1-6 1,0-7 112,0 2 0,0-12-64,-1-7 0,1-7-187,0-7 597,-7-7 0,6-1 0,-6-7 0</inkml:trace>
  <inkml:trace contextRef="#ctx0" brushRef="#br1">5972 7691 8184,'5'21'0,"-1"2"0,7 4-141,-1 2 1,-2 4 135,1 0 1,1 6 46,4-1 1,-1 2 83,-4-2 0,4 1-254,-4-6 1,-1 1 138,2-6 1,-7-6-261,1-3-16,4-9-14,-6-4 1,-2-6-403,-10 0 681,4-13 0,-13 4 0,3-12 0</inkml:trace>
  <inkml:trace contextRef="#ctx0" brushRef="#br1">6015 8061 8184,'-8'6'-619,"3"4"0,3 8 1071,2 6 1,0 3-377,0 1 0,0 1 36,0-1 1,0-6-293,0-3 1,0-3 0,0-2-166,0-6 142,0-1 203,-6-20 0,-2-9 0,-6-14 0</inkml:trace>
  <inkml:trace contextRef="#ctx0" brushRef="#br1">6114 7108 8184,'25'-6'173,"-6"6"1,0 8-41,-9 11 1,-4 3 111,-1 6 0,-4 2-13,-1 3 0,0-3 28,0 4 1,-6 0-309,-3 0 0,2-3-111,3-7-158,-4-4 115,6-12 0,-4-3 113,6-10 0,0-4-33,0-10 1,6 1 100,4-5 0,2 1-104,2-2 1,5-1 89,0 6 1,5-5 24,-5 5 0,5-5-61,-5 5 0,4-1 1,-4 1 0,0 3-201,-5-3 1,1 3-124,-1 2-40,-6 6 283,-2 2 1,-8 14-370,-2 6 520,-4 0 0,-13 13 0,-1-5 0</inkml:trace>
  <inkml:trace contextRef="#ctx0" brushRef="#br1">6270 7321 8173,'0'24'-424,"0"0"0,0 0 212,0 4 0,7 2 169,2 3 1,-1-1 389,2 6 0,-2 1 539,1 9 1,-1-9-588,-3 4 0,-4-5-520,4-1 1,1 0-61,-1-4 0,1-5 184,-1 1 0,-3-1-466,2-4 1,3 1 94,-3-1 468,1-10 0,-5-1 0,0-5 0</inkml:trace>
  <inkml:trace contextRef="#ctx0" brushRef="#br1">6356 7762 8151,'0'-42'0,"1"-1"-33,4 0 1,3 1 145,6-1 1,0 0 158,1 1 0,0-1-149,4 0 1,-4 7-198,-1 3 1,-2 8 105,-7 1 1,2 11-335,-3-1-169,-2 3 0,3 1 279,-10 1 1,2 6-263,-7-2 1,1 5 216,-5 5 0,-1-4 237,1 4 0,0-3 0,0-2 0,-1 0-220,1 0 220,6 0 300,2 0 0,6 6-108,0 4 0,6 8 342,4 6 0,2 5-175,3 4 1,-6 3-17,1 7 0,-7 3-229,1-4 0,3 2-152,-2-10 1,1-3 110,-1-7 0,-4-4-126,4-5 1,-3-6-302,-2 1 1,1-7 175,4 2 1,-4-10-206,4-5 1,-3-9 135,-2-4 0,1-4-130,4-2 1,-3 1 108,2-1 0,3 3 268,-3 2 0,3 3 40,-3 7-27,-2 6 0,6 8 336,-3 10 1,-4 10-167,4 9 1,-3-1 243,-2 5 0,0-3-145,0-1 0,0-1 32,0 1 0,-5-6 72,0 1-79,0-7-58,5 4-293,0-13 0,0-3-191,0-10 1,0-5 117,0-9 1,2 2-221,3-7 0,1 2 126,3-1 0,4-4-90,-3 3 1,2 3 122,2 2 1,-4-1 116,-1 1 0,1 0-102,4 5 281,0 6 1,-4 2 191,-1 6 0,-6 12-133,2 7 0,-3 6 59,-2 4 0,-7 6-122,-2 3 0,-2 3-165,1 1 1,-2 1-34,2 0 0,-2-1-230,-3 1 1,1 0 55,0-1 0,0-5-523,0-4 781,-1-3 0,-5-8 0,-2-2 0</inkml:trace>
  <inkml:trace contextRef="#ctx0" brushRef="#br1">6455 7819 8121,'29'-21'269,"-2"6"158,-4-4 0,9 5 495,-4 4 0,5 4-375,1 6 0,4 1-523,9 4 1,5 8 62,10 6-404,-4 0 1,12-5 0,-6 0 0</inkml:trace>
  <inkml:trace contextRef="#ctx0" brushRef="#br1">20431 11274 8141,'0'-10'0,"0"1"-187,0 6 97,-6-4 1,3 7 268,-7 0 1,6 2 294,-6 3 0,-1 7-474,-8 7 0,-3 11 60,-6-1 1,-7 7-85,-3-3 0,-3 11 115,-2-1 0,5 9-279,0 0 1,5-3 123,-5-1 0,7-4-113,-2-2 1,4-7-107,5-6 1,4-6 95,6-4 0,1-8-768,4 4 955,2-11 0,1 3 0,-2-7 0</inkml:trace>
  <inkml:trace contextRef="#ctx0" brushRef="#br1">19848 11473 8141,'0'14'417,"0"0"1,0 2-90,0 3 0,-4 5-69,-1 9 0,0 3 149,5 7 1,-5-1-123,1 1 1,-6 0 145,5-1 1,1-1-119,4-3 1,0 0-79,0-9 1,1-1 19,4-14 0,9-3-315,10-11 1,4-3-293,6-6 0,-3-9-372,7-15 1,0-3-613,5-7 1,6 0 1033,3 1 1,9-7-1,-28 24 1,-1-1 0</inkml:trace>
  <inkml:trace contextRef="#ctx0" brushRef="#br1">12356 13036 8563,'-8'-6'0,"-5"5"51,5-6 317,0 1-53,2 4-424,6-4 359,0 12-233,0-4 292,0 11-143,0-6 0,6 6-18,4-3-76,-4 2 0,7-9-11,-4 7 1,-1-5 39,2 4 0,-1-6-149,5 2 1,1-3 166,-1-2 0,5 0-168,0 0 1,0 0 127,-5 0 1,5 0-12,0 0 1,1 0 13,-1 0 0,-3 0-3,3 0 1,-3 0 0,-2 0 1,0 0 10,0 0 1,-1 1-6,-3 4 1,2-4 0,-2 4 0,2-3-72,3-2 0,-1 0 62,0 0 0,2 0-49,3 0 1,1 0-15,4 0 1,4-5-13,1 0 0,1-1 87,8 1 1,-5 4-42,5-4 0,-7-1-50,3 1 0,-4 0 47,-2 5 1,1 0-4,-1 0 1,-1 0-5,-4 0 0,-2 2-46,-7 2 0,5-2 3,0 3 0,2-4-16,-2-1 0,3 0-13,6 0 0,1 0-22,-1 0 1,7-1-30,3-4 1,3-3 78,1-6 1,-4 4-44,0 1 0,-6 1 9,1-1 0,-4 2 13,-6 7 1,2 0 47,-6 0 0,0 0 56,-4 0-83,-1 7 0,0 0 4,0 8 1,-4-3 160,-1-2 1,1 1-136,4-6 1,0 1 62,0-1 1,2-4-53,3 4 1,3-3 45,7-2 0,-1-2-31,1-3 1,-1 4 0,0-4 1,1 2-29,-1-2 0,-1 3 37,-3-2-26,3 2-110,-5 2 1,0 0 110,-3 0-18,-3 0-164,4 6 0,-4-4 152,3 3 0,-8 1-299,-2-1 266,1 0 22,4-5-4,0 0-6,7 0-30,-5 0 17,11 0-34,-12 0 30,12 0 1,-5-2 240,7-3 0,-2 4-123,-4-4 0,4-1 201,-3 1-223,3-6-30,1 9 1,-4-6 135,0 4 0,-2 2-184,1-3 0,0-1-36,-5 1 93,-2 0-123,5 5 0,-12-1-184,1-4 1,-1 4-310,5-4 309,-6 3-4,5 2-432,-5 0-594,6 0 862,0 0 433,1 0 0,-1 0 0,0 0 0</inkml:trace>
  <inkml:trace contextRef="#ctx0" brushRef="#br0">18569 13193 8417,'-14'8'-388,"6"0"56,3-4 0,-1 0 54,1 5 1,0-4 638,5 4 1,5-4-113,0 4 0,7-5 57,2 0 0,2-2 29,8-2 0,4 0 207,6 0 0,5-2-231,-1-2 0,6-3-38,8-2 0,4-4-227,15 4 1,5 1-183,-32 3 1,2 0-1,-3 1 1,1-1 257,0-2 1,2 0-1,1 2 1,2 2-17,3 0 1,0 1 0,3 1-1,1 0-137,3 1 0,0 0 0,0 0 0,-1 0 27,-5 0 1,-2 0 0,4 1 0,-1 0-19,-1 1 0,-1 1 1,2 0-1,1 0 38,-3 1 1,0 2 0,-5 0-1,-1 0 24,-3-1 1,-1 0 0,3-1 0,1 0 3,3 0 1,1 1 0,2-1 0,0 1-12,3 3 1,-1-1 0,-1-2 0,-1-1 386,-5 1 1,0 0-1,7-3 1,1-1-151,0 1 0,-1 1 0,5-2 1,1-1-213,-3 0 1,0 0 0,-2 0 0,0 0-14,-5 0 1,0 0 0,4 0 0,1 0-122,-1 0 1,1 0 0,-1 0 0,-1 0 19,-5 0 0,-1 0 0,-4 0 1,-2 0-276,30 0 1,-8 0-111,-11 0 1,0 2 160,-9 2 0,1 0-308,-11 5 1,-1 1-27,-8 4 614,-4 6 0,1 2 0,1 7 0</inkml:trace>
  <inkml:trace contextRef="#ctx0" brushRef="#br0">24256 12667 8259,'9'-13'0,"1"4"0,-5 2 0,-1 7 0</inkml:trace>
  <inkml:trace contextRef="#ctx0" brushRef="#br0">28521 10577 10004,'0'-19'0,"0"-28"0,0-1 0</inkml:trace>
  <inkml:trace contextRef="#ctx0" brushRef="#br0">26417 11530 8164,'0'14'0,"0"6"0,0 4 0,2 8 0,2 1 0,-2 6 381,3-1-148,-4 10 0,-1-6-231,0 1 0,0-2 98,0-8 1,0 5-217,0-5 1,-1-1 84,-4-9 0,2-2-133,-7-7 1,1-1-33,-5-4 0,4-2-64,1-7 0,1-7 114,-2-2 0,-1-10-111,6-5 0,-4-4-30,4-5 1,0-2 95,5-3 0,0-9 191,0-1 0,2-6 0,3-2 0,0 3 0,9 1 0,-2 8 43,12 1 1,-5 9 84,5 10 0,-1 5-22,6 10 1,-1 2 155,1 7 0,-2 0 233,-4 0 0,3 11-185,-7 3 1,-5 10-206,-5 0 0,-6 3 137,2 1 0,-5 5-299,-5 1 1,-4 0 5,-10-1 0,2-3 17,-7 4 1,2-9 13,-2-1 1,-1-7-113,6 2 1,-3-8 233,8-2-98,-4-5-19,17 8 0,7-5 43,13 2 1,6-1 7,4-3 0,1-4-75,3 4 0,-3-3-152,3-2 0,2 0-34,-2 0 1,0-5-569,-5 0 793,1-6 0,-7 3 0,-1-6 0</inkml:trace>
  <inkml:trace contextRef="#ctx0" brushRef="#br0">26815 11430 8164,'10'2'-161,"-1"2"0,1 1-279,4 9 1,-6 4 457,-4 10 0,-2 2 360,-2 3 1,-2 4-168,-2 5 0,-4-1-139,-6-3 0,-1 2 48,1-7 0,0 0-28,0-5 1,4-5-111,1-4 1,4-5-78,-5-5-144,7 4 0,-5-13 87,4 0 0,2-6-126,-3-9 0,4-5-59,1-4 1,0-3 153,0-1 0,5-7 16,-1-3 0,7-3 167,-1-2 0,-2 6 0,1-1 0,1 6 0,4-1 0,0 9 0,0 5 0,-3 5 65,4 5 0,-9 2 153,8 7 0,-3 3 296,3 7 1,1 1-205,-1 13 0,-5 4-2,1 5 1,-7 5 34,2-5 0,1 0 95,-1-4 0,1-2-133,-1-4 1,-4 3-1,4-7 0,1-5-109,-1-5 1,2-5 4,-3 0-92,-2-2 1,9-10 50,-6-6 1,6-7-166,-2-7 1,4-2 123,1-3 1,-5 1-372,1-6 0,-2 5 63,1-5 1,4 6-45,-4-1 0,-1 3 71,2 2 1,-5 4 69,4 0 1,-4 7-235,4-2 213,-6 3 92,4 2-77,-1 6 53,-4 2 1,4 12 56,-6 4 1,2 2 112,2 2 1,-2 1-110,3-1 1,1 5 92,-1 0 0,4 5 15,-4-6 1,4 8-89,-4-3 1,5 4 55,-6 2 0,6 4-29,-5 0 1,1-1-201,-1-9 1,-4 3-15,4-7 0,1 0-146,-1-5 0,0-5-238,-5 1-440,0-7-77,0 3 1052,0-18 0,0 2 0,0-10 0</inkml:trace>
  <inkml:trace contextRef="#ctx0" brushRef="#br0">27739 11330 8232,'0'-14'-1,"0"0"280,0 0 1,-6 0-73,-4-1 1,3 6 360,-3-1 0,-4 7-150,-5-1 0,-5 2-208,5 2 1,-6 6 10,1 4 0,4 4 15,1 5 1,3-2-163,2 7 0,6-2 96,3 2 1,5 1-378,5-6 0,9 5 137,10-5 0,3 0-266,1-5 0,1 0 157,-1 0 1,-4-4-10,-1-1 0,-1 1 91,2 4 0,1-5-1,-6 1 0,0-2 195,-4 1 1,-3 4-170,-2-4 1,1-1 322,-7 2 0,1-5-15,-5 4 0,0-4-56,0 4 0,-8-1-132,-6 2 0,-3 2 7,-12-2 0,2 1-156,-10-2 0,0 4-306,-1-4 1,-1-1-500,6 2 0,1-6 74,8 6 832,4-7 0,6 3 0,-1-6 0</inkml:trace>
  <inkml:trace contextRef="#ctx0" brushRef="#br0">27995 11672 7982,'6'-8'416,"-4"1"-416,4 7 0,-6 7 0,0 1 0</inkml:trace>
  <inkml:trace contextRef="#ctx0" brushRef="#br0">25692 12738 8233,'5'16'-7,"-1"3"0,7 3 58,-1 6 1,3 5 209,1 1 1,-5 7 3,1 1 1,-7-1-75,2 2 1,1-2 42,-1-8 0,-1 5 12,-4-5 0,0-4 1,0-6 1,0-5-19,0 1 1,-4-8-70,-1-2 17,0-6 0,0 2-151,1-10 1,-1-2 108,5-8 1,0-5-326,0-4 1,3-4 77,7-5 0,-1 1-151,10-6 1,2 2-22,-2-2 0,11-2-5,-2 7 0,4 2 93,-4 7 1,-4 5-139,-1 9 0,-5 4-1173,1 6 1507,-3 0 0,-2 13 0,0 3 0</inkml:trace>
  <inkml:trace contextRef="#ctx0" brushRef="#br0">26147 12994 8185,'14'0'78,"0"0"0,2 0 71,3 0 1,5-5 22,9 0 0,3-6 131,7 2 1,4-5-715,1-5 1,-7 6 199,-8-6 0,-3 11-509,-2-6 1,-7 3 309,-7-3 0,-6 4 410,-8 1 0,6 6 0,2-4 0</inkml:trace>
  <inkml:trace contextRef="#ctx0" brushRef="#br0">26559 12837 8142,'14'0'-256,"5"0"-64,0 0 0,5-4 449,-5-1 0,6-1 380,-1 1 0,-2 3-93,2-2 1,-1 2-120,6 2 0,-5-5 154,-1 1 1,-4-1-155,5 5 0,-11 0-43,1 0 1,-9 6-65,-1 4 0,-10 4-101,-8 5 0,-8 4-455,-12 11 1,0-3 229,-4 7 1,-2-6-928,7 1 1,2-3 1062,7-2 0,3-6 0,7-1 0</inkml:trace>
  <inkml:trace contextRef="#ctx0" brushRef="#br0">27398 13477 8094,'-8'-22'0,"-5"-5"-134,4 4 1,-2-4 127,1-2 1,-2-6 313,2-2 0,4-5-99,1 0 1,4-13-239,1-7 1,0-12-256,0-7 0,1 38 1,1-1 218,2 1 1,1 1-1,0 0 1,3 2 178,20-31 0,-2 8-5,7 6 1,2 12 112,-2 12 1,0 10-140,-5 4 0,1 9-63,-1 5 1,-6 12 90,-3 7 0,-4 7-161,-6 7 0,-3 5 439,-6 0 1,-1 7-471,-4-2 1,-4-2 212,-10 2 1,-5-2-237,-9 2 0,-4-2-113,-5-2 1,-1-4 136,0 3 1,2-9-132,3-6 0,2-3 42,3-6 0,8-2-787,-4-7 956,10 0 0,-1-13 0,6-3 0</inkml:trace>
  <inkml:trace contextRef="#ctx0" brushRef="#br0">27881 12397 8047,'0'-8'-1126,"0"2"1344,0 6 1,0 11-91,0 3 0,2 11 178,3 3 1,-4 1-58,4 4 1,-3 3-111,-2 2 0,0-1 24,0 1 1,-5-2 13,0 2 0,-1-3-86,1-7 0,4-6 50,-4-3 0,-2-8-107,3-1 60,-1-7 0,5-5-103,0-12 0,2-8 5,2-11 1,4-4-104,6-5 1,2-6 54,3 1 1,-1-5-158,5 4 1,1 1 71,4 4 1,1 7 103,-1 3 1,-4 11-191,0 8 1,-7 6 39,2 8 1,2 3-291,-3 6 0,-3 5 76,-6 10 1,-1 3 396,2-3 0,2 3 0,-4 1 0</inkml:trace>
  <inkml:trace contextRef="#ctx0" brushRef="#br0">28464 12454 8021,'15'0'191,"-4"0"-19,3 0 0,-2 0-61,12 0 1,0-5-194,4 0 0,1-4 109,-1 4 0,1-6-334,-1 1 1,-1 2-76,-3-1 0,-4 6-518,-6-2 900,-6 4 0,-14-6 0,-10-1 0</inkml:trace>
  <inkml:trace contextRef="#ctx0" brushRef="#br0">28550 12226 8021,'9'16'0,"1"3"0,-7 5 129,2 9 1,1 5 86,-1 9 1,-1-3 196,-4 4 1,0 1-490,0-2 0,0 2-1014,0-2 936,-6-2 0,4 4 0,-4-7 1</inkml:trace>
  <inkml:trace contextRef="#ctx0" brushRef="#br0">29389 12027 8116,'-2'-9'-476,"-3"-1"1,2 7 141,-6-2 0,4 4 604,-5 1 1,1 0-6,-5 0 0,-1 1-70,1 4 1,0 8-56,0 6 0,-5 12 159,0 2 0,0 8-32,5 7 0,-1 1 145,1 3 1,6 3-116,4-3 0,-3-3-54,3-1 0,0-4-519,9-1 0,-2-7 59,7-3 0,4-9-100,5-5 0,6-10-18,-1-4 0,-2-4-366,2-1 0,-5-11 253,4-3 0,-5-9 86,1-1 0,-3-3 362,-2-1 0,0-6 0,0 1 0,0-6 0,-6 2 0,-1-5 0</inkml:trace>
  <inkml:trace contextRef="#ctx0" brushRef="#br0">29545 11928 8116,'8'14'13,"3"6"52,-6 4 0,-1 4 31,-4 6 1,0 4 130,0 9 1,-1 3 306,-4 7 0,2-6-292,-7-4 1,1-2-236,-5-3 0,-1-1-510,1-3 1,6-3 281,4-7 0,-3-1-731,3-3 619,-1-4 333,5-12 0,0-1 0,0-7 0</inkml:trace>
  <inkml:trace contextRef="#ctx0" brushRef="#br0">29644 12482 8099,'19'-14'-150,"0"0"0,2-5 439,-2 0 0,-2 0-106,7 5 1,0-1-40,4 1 0,0 1-316,1 4 0,-1-2-430,1 6 0,-6 0 602,1 5 0,-6 0 0,2 0 0</inkml:trace>
  <inkml:trace contextRef="#ctx0" brushRef="#br0">30099 12724 8099,'0'8'0,"-1"3"62,-4-7 300,4 1 1,-12-10-367,3 1 1,2-9 115,-1-1 1,6-2-270,-2-8 0,2-1 70,-2-8 0,4-3 10,-4-7 1,3-1 68,2-4 0,5-2-96,0-7 1,6-5-129,-2 1 1,6-1 26,4 5 1,-2 11 235,7 4 0,-5 10-69,4 4 1,-5 6 212,1 7 0,-4 7-71,0 4 1,-1 4 24,0 4 0,-5 4-33,1 7 0,-7 5-19,2 4 1,-4 3 146,-1 1 1,-1 1-176,-4-1 0,-3 5-30,-6 0 0,-7 0-95,-2-4 0,-4-2-97,-2-4 0,1-2 42,0-7 1,1-6 117,3-3 0,-1-4-253,6-1 0,5-1-295,4-4 0,7 0 63,-2-9 498,4 3 0,1-16 0,0 5 0</inkml:trace>
  <inkml:trace contextRef="#ctx0" brushRef="#br0">30398 11800 7987,'14'0'-153,"0"6"-39,1 3 0,-1 4 257,0 1 0,2 5 240,3 0 1,-2 6 107,7-1 1,-7 3-107,2 1 0,-9 1-395,-6-1 0,-2 2 72,-2 3 0,-8 4-140,-6 5 1,-8 1-11,-11 0 1,1-1-38,-6 1 1,7-7-20,-3-2 0,6-6 222,4-4 0,4 3 0,5-5 0</inkml:trace>
  <inkml:trace contextRef="#ctx0" brushRef="#br0">31024 12013 8007,'7'-6'-459,"-2"-4"1,-3-3 392,-2-1 1,-2 0 65,-3 0 0,2-2 421,-6-3-231,-1 3 0,-4-4-29,0 5 1,0 6-36,-1 0 1,1 5 451,0 0-391,0 2 1,0 5-40,-1 7 1,1 1-21,0 12 0,0 1-96,0 5 0,1-1 58,3 0 0,4 1-164,6-1 0,2-6 100,2-3 1,4-3-169,7-2 0,-1-6-10,0-3 0,5-3 167,0-2 0,1-5 19,-1 0 1,-3-11-45,3 2 1,2-3-68,-2 3 0,0-4 10,-5 4 0,0-3-129,0 7 1,-4 4 127,-1 1 0,1 3-14,4 2 1,-5 2 27,1 3 1,-7 4-30,2 10 1,1 5-36,-1 9 0,0 5-12,-5 9 1,0 2 21,0 3 0,0 4 97,0-4 0,0-2 356,0 3 1,0-8 438,0 3 0,0-4-510,0-1 0,-7-1-108,-2 1 1,-2-8-83,1-7 1,-2-3 39,2-10 0,-3 0-50,-1-10 1,0 0-63,0-5 1,0-2-1,-1-2 1,1-9-140,0-6 1,0-6 76,-1 1 0,1-4-213,0-6 1,6 6 159,3 0 1,-1-1 43,1 5 1,1-1 224,4 1 1,6 2-140,3 3 0,6 2 73,4-7 1,0 5-118,9-4 1,-1 1-140,11-2 1,1-3 85,9 3 0,-3-1-143,8 1 0,-9-1 10,-2 6 1,-5 2-442,-9 7 644,-6 4 0,-1 0 0,-7-2 0</inkml:trace>
  <inkml:trace contextRef="#ctx0" brushRef="#br0">31507 12226 7907,'0'-14'-69,"0"6"1,2 2-101,2 6 0,-1 0-420,7 0 589,-1 0 0,6 0 0,-1 0 0</inkml:trace>
  <inkml:trace contextRef="#ctx0" brushRef="#br0">31379 11999 7970,'-17'15'-55,"2"4"1,-2 4-48,8 5 0,-3 0 75,3 1 0,-2 6 16,6 2 0,0 3 15,5-2 1,7 1-9,2-5 0,5-1-184,5-5 207,-3-6 1,11-3-19,-3-9 1,3-4-8,1-6 0,-4-3 235,-1-7 0,1-5-83,5-14 1,-7-4 49,-3 0 1,-4-7-78,0 2 1,-3 2-68,-2-2 1,-4 5 32,-6-5 1,0 8-93,0 2 0,-6 1-21,-4 8 0,-2 0-233,-3 5 1,1 1-470,0 4 312,0-4-63,0 11 1,6-2 480,3 8 0,3 4 0,2 6 0</inkml:trace>
  <inkml:trace contextRef="#ctx0" brushRef="#br0">32161 11942 8149,'0'-14'-17,"0"-1"1,-2 1-470,-2 0 0,0 1 130,-5 4 1,0-2 485,-6 6 1,1-4-138,0 4 0,0 0-64,-1 5 1,-4 2 265,1 2 1,-3 6 117,2 9 1,3-7 49,-3 7 0,8-4-158,2 8 1,4-5-132,-4 1 1,5-2-66,0 2 0,4-5-219,4 0 1,4-1 149,6-8 1,-4 0-151,-1-5 0,6-2 129,4-3 0,0-3-33,-5-6 1,2-5 14,3 0 1,-4-5 26,4 6 1,-4-1-103,-6 4 188,4 1 140,-5 6 1,4 4-77,-2 8 1,-4 6 133,-6 9 0,2 4-98,2 11 0,-2 2 106,3 7 1,-4 7-136,-1 7 1,2 0 18,3 4 1,-4-2-34,4-2 1,-4-2 16,-1-3 1,-1 2-224,-4-7 0,2 1 83,-7-6 0,-1-1 98,-8-3 0,-3-5 63,-6-9 1,-2 0 151,-3-10 1,1 2 28,-6-11 0,2-2-130,-2-8 0,3-3 238,7-6 0,-1-11-163,1-4 0,6-9-264,3 0 1,9 2-16,6-2 1,4 0-264,4-4 1,11-1 172,8 0 1,12 1-11,8-1 1,6 2-486,7 3 1,0-2 340,-4 7 0,0 2-343,-9 7 0,1 3-1,-11 7 632,0 0 0,-4 6 0,-1 3 0,1 4 0</inkml:trace>
  <inkml:trace contextRef="#ctx0" brushRef="#br0">31493 12269 7866,'0'-10'-1060,"0"1"1060,0 6 0,0-10 0,0 5 0</inkml:trace>
  <inkml:trace contextRef="#ctx0" brushRef="#br1">9555 13022 8331,'-14'-14'0,"4"0"-45,1 0 0,-1 4 21,-4 1 0,4 5 382,1 0 0,-1-3-49,-4 3 0,0-1-216,0 5 0,0 0 156,-1 0 0,1 2-110,0 2 1,0-2 96,-1 3 1,6 1-1,0-1 1,-1 6-183,-4-2 1,-2-1 99,-3 2 1,3 4-191,-3 5 1,2 4 120,-2-4 1,2 8-151,-7 2 0,7-1 110,-2 5 1,3-3-40,2-1 0,-1-1 45,1 1 1,5-6-45,-1 1 1,7-7-23,-2 2 0,4-3 62,1-2 1,1 1 82,4-1 0,5-5-76,8 1 0,0-7 48,6 2 0,-1-4-35,6-1 1,-1 0-96,1 0 0,-3 0 19,-2 0 0,1 0-29,-6 0-136,0 0 204,-5 0 1,-6 2-89,-3 2 1,-5 6 57,-5 9 1,-4 3 57,-10 6 1,-3 1-7,-7-1 0,1 1 13,0-1 1,4-1-45,0-3 0,7-4 6,-2-6 0,5 1 19,4-1 1,-1-5 25,6 1-34,1-7 1,4 5 28,0-3-70,0-4 1,1 12 22,4-4 0,-2 6 85,7 4 1,-6-2-44,6 7 0,-2 4 4,1 5 0,4 7 110,-4-2 1,-1 3-71,2 1 0,-1-4 42,5 0 0,-4-2-64,-1 2 1,1 0-29,4-9 0,-5 1 35,1-11 1,-2 0-74,1-5 0,4-6-84,-4-3 1,4-4-235,1-1 0,2 0-1007,3 0 1,5-1 145,9-4 1161,3-9 0,7-9 0,0-5 0</inkml:trace>
  <inkml:trace contextRef="#ctx0" brushRef="#br1">28422 4222 8277,'-15'-20'0,"1"4"-40,0-3 0,0 8 113,0 1 1,-1 6 621,1-6 1,0 7-307,0-2 1,-2 4-302,-3 1 0,-2 0 88,-2 0 1,-4 5-30,3-1 1,-3 7-143,-1-1 1,-1 2 123,1 3 0,0 0-223,-1 4 1,2 2 74,4 3 1,2 2-78,7-2 1,6 3 3,3 1 1,4 1-65,1-1 0,11-6-11,3-3 0,11 2-19,4-2 1,5-5-94,9-4 1,4-3 44,1 3 1,-2-2 213,-8-3 0,-1-4-102,-8 4 1,1 3 230,-11 1 0,-6-1-59,-9 2 0,-2 4-48,-2 5 1,-5 0-88,0-5 0,-12 2 5,-2 3 0,-2-3-587,-2 2 1,-6-2 666,-4-2 0,-13 7 0,2 1 0</inkml:trace>
  <inkml:trace contextRef="#ctx0" brushRef="#br1">27924 5146 8158,'8'2'-423,"-3"3"0,-4 3 588,-1 6 1,5 2-113,0 3 1,0 3 257,-5 6 1,0 5-54,0 0 1,0 7-27,0-2 1,0-2-48,0 2 1,-5-6 8,0 1 0,0-8 159,5-1-35,0-7 46,-6 4-174,4-13 0,-4-4-176,6-8 1,2-11 80,2-8 1,0-4-270,5-2 0,1-4 69,4 0 1,6-5 154,4 5 0,9-7-226,5 3 0,6 2 5,8 2 1,-6 4 65,6 6 0,-6 2 33,-3 7 0,-12 6-433,-2 3 0,-10 7 505,0 7 0,-10 7 0,-2 12 0</inkml:trace>
  <inkml:trace contextRef="#ctx0" brushRef="#br1">29275 4450 8315,'14'-7'-734,"7"4"384,2-6 0,4-2 966,2-8 0,4 1-396,0-5 1,5 1-415,-5-2 1,0-1 53,-4 6 0,-3 0-596,-2 4 127,-3 1 461,-13 6 1,-2 4-40,-6 8 0,-11 11 187,-3 8 0,-15 4 0,1 2 0,-10 10-9,0 4 1,-2 6 8,2-7 0,4 4 47,5-8 1,7-3-23,3-2 0,5-9 268,5-5 0,4-5-65,10-5 1,9-2 2,9-7 0,9-11-123,1-4 1,7-8-174,-2-1 1,3-8-17,1-1 1,-4-5-121,0 5 0,-13 2 132,-1 7 1,-6-1-86,-4 6 1,-6 4-328,-4 6 481,-2 6 0,-8-10 0,-2 5 0</inkml:trace>
  <inkml:trace contextRef="#ctx0" brushRef="#br1">29588 4393 8237,'-8'1'-731,"3"4"1,3-2 1025,2 7 1,2-1-13,3 6 1,1 5 125,3 4 0,4 4-98,-3 5 1,-4-1-232,-1 6 1,1 0 8,-1 4 1,-1-4-70,-4 0 0,-1 0-42,-4 5 0,2-7-270,-7-3 1,6-4-195,-6-6 1,6-4 209,-6-9 1,5 1-22,-4-6 0,1-2 91,-2-8 1,-2-8 41,2-6 1,-1-6 24,2 2 1,-4-3 28,4 3 0,-6-4 136,-3 3 1,6 3-28,-2 3 0,5 2 346,-1 2-140,-2 6-15,4 1 0,-5 14-107,4 2 0,-2 8-120,6 2 0,-5 2 6,6-2-292,-7-3 323,9 4 0,-11-6 0,5 1 0</inkml:trace>
  <inkml:trace contextRef="#ctx0" brushRef="#br1">29460 4734 8197,'14'-8'0,"5"-3"-160,0 6 1,1 1-199,-1 4 0,2 0 356,2 0 1,3 0 27,-7 0 0,6 0-303,-1 0 1,-4 0-83,-1 0 359,-3 0 0,-2-7 0,0-1 0</inkml:trace>
  <inkml:trace contextRef="#ctx0" brushRef="#br1">29744 4407 8187,'8'14'-265,"-2"5"-66,-6 0 1,2 6 641,2-1 1,-2-2-16,3 2 1,-4-2-232,-1 2 0,-1 1 196,-4-6 7,3 0-163,-10-5-62,10-6 1,-4-3-40,6-10 1,0-4-167,0-10 1,6-3-206,4-7 1,2 1 153,3-1 0,4 1 123,0-1 0,6 7 9,-2 3 0,3 5 76,-3 5 0,3 2 10,-7 7 0,0 7 152,-5 2 0,-6 10-100,-3 5 0,-5 4 124,-5 5 1,-8 2-132,-6 3 0,-11 2 18,2-7 1,-4 1-301,4 0 0,-1-4 78,1 3 0,4-8 154,0-1 0,7-7 0,-3 4 0</inkml:trace>
  <inkml:trace contextRef="#ctx0" brushRef="#br1">29346 5388 8175,'20'-22'0,"4"3"0,5 3-482,4 2 263,-3 0 1,4 0 69,-5-1 0,-2 3 34,-4 2 1,-2-1 11,-7 6 0,-4 1 0,-1 4 1,-6 1-12,2 4 1,-10 3 38,-4 6 0,-9 7 75,0 2 0,-9 4 0,-2 2 0,1-1 0,-5 0 0,1 2 0,-1 4 0,9-4 0,0 3 0,7-8 273,3-1 1,6-7-31,3 2 1,5-9 140,5-6 0,9-2-167,10-2 1,4-13-128,5-6 1,-1-6-67,6-3 1,-5-2-265,5-4 1,-8 4 136,-1-3 1,-4 3-141,-11 2 1,2 6 242,-11 3 0,6-3 0,-3 0 0</inkml:trace>
  <inkml:trace contextRef="#ctx0" brushRef="#br1">29573 5374 8123,'0'14'0,"2"2"-295,3 3 0,-4-2 118,4 7 0,1 1 731,-1 8 0,0-1-249,-5 6 0,0-5-207,0 5 1,0 0-89,0 4 0,-2 0-228,-3-5 0,2 0-90,-6-4 1,4-8 166,-4 4 0,4-12-93,-5-3 1,6-1-40,-6-8 1,5-1 3,-4-4 0,6-8 109,-2-6 1,-1-6 159,1-9 0,0-1 0,5-3 0,0 1 0,0-5 0,0 7 0,0 1 0,0 2 0,0 8 0,-1 2 572,-4 7-334,3 4 1,-4 12 19,6 4 1,-5 7-45,1 2 0,-7 7-57,1-3 0,-7 4-49,-2 2 0,-2-6-198,2 1 1,3-7-19,-3 2 1,0-3 101,5-2 0,-3-1-367,7-4 227,4-2 0,0-9-60,6-3 0,0-4 79,0-10 0,6-3 60,4-7 0,9 1-169,4 0 1,4-1 235,2 1 0,4-1 12,0 1 1,2 6 24,-2 3 0,-5 4-105,1 6 1,-2 1 99,-9 3 185,8 4-31,-10 1 1,3 8 142,-10 6 0,-3-5-6,-6 1-866,0-1-166,0-1 505,0-1 0,0-9 204,0-3 0,0-9 0,0-8 0</inkml:trace>
  <inkml:trace contextRef="#ctx0" brushRef="#br1">29758 5317 8100,'8'14'-419,"0"2"464,-3 3 1,-4 3 286,4 6 0,-3 2-42,-2 4 0,0-4-138,0 3 0,0 2-26,0-2 0,0-5 39,0-4 1,-2-7-151,-3 2 1,4-8 83,-4-1-163,3-7 0,2 0 45,0-12 0,0-4-194,0-15 1,5 2-138,0-7 1,6-2 60,-2 2 0,4 0 46,1 5 0,0 1 104,1 3 1,1 3 128,2 7 1,-2 2-80,3 2 1,2 4 240,-2 6 0,-2 1 52,-7 4 0,1 5 38,-7 9 1,0-2-87,-9 7 1,-3-1-47,-6 6 0,-7 4 33,-3 0 1,-1 0-44,1-4 1,-1-2-447,6-4 0,0-2 72,5-7 274,0-6 0,0 5 0,-1-6 0</inkml:trace>
  <inkml:trace contextRef="#ctx0" brushRef="#br1">30341 4236 8202,'-14'-7'-348,"0"0"241,-1 7 0,6 2 171,-1 3 0,1 10 176,-5 14 1,0 2-282,-1 12 0,1-2 126,0 11 0,1-1-131,4 1 1,-2-3 116,6-6 0,0-7-220,5-3 0,7-5-84,2-4 1,5-8-217,5-7 1,-3-5 74,3 0 374,-3-2 0,4-15 0,2-2 0</inkml:trace>
  <inkml:trace contextRef="#ctx0" brushRef="#br1">30341 4535 8195,'11'-24'-432,"3"1"1,-1-1 237,11-4 1,-1-1 151,6 1 1,6-1 49,3 1 1,1 4-17,-1 0 1,-3 7-114,-7-2 1,-6 3-219,-3 2 1,-9 5 144,-6-1 194,-2 7 0,-8-10 0,-2 5 0</inkml:trace>
  <inkml:trace contextRef="#ctx0" brushRef="#br1">30569 4165 7873,'7'7'-645,"6"2"581,-3 10 0,2 3 133,2 7 1,-6 10 490,-3 4 0,-3 11-144,-2 2 0,0 0-608,0 1 1,-2-1 110,-3-3 1,4-4-76,-4-2 0,-1-9 46,1-5 0,0-5-176,5-4 1,-4-3-202,-1-7 267,0-6 1,5-5-112,0-13 1,0-5 443,0-14 1,0-1-114,0-3 0,0-3 0,0-7 0</inkml:trace>
  <inkml:trace contextRef="#ctx0" brushRef="#br1">30569 4507 8195,'6'-15'0,"-5"7"0,6 4-226,-7 8 1,0 6 195,0 9 1,-2 3-100,-3 6 0,1 1-3,-10-1 0,2 1-30,-6-1 0,2-6 150,1-3 0,6-3-13,0-2 0,1-4-373,-2-1 297,4-6 1,6-3-35,0-9 1,1-10 134,4-5 0,3-3 0,6-1 0,0 0 0,1-1 0,1 1 0,2-1 0,0 6 11,6-1 0,-7 11 84,2-1 1,1 9 130,-1 1 0,0 4-97,-4 4 1,-3 4-19,-2 6 1,-4 5-24,-6 0 0,0 5-369,0-5 136,0 0 84,0-5 4,0-6 0,0-3-38,0-10 0,2-4 149,2-10 0,-1-4-85,7-5 0,-1 0 63,6-1 1,-1 1-39,0-1 1,2 2 206,3 4 1,-3 2-51,3 7 1,-4 0 52,0 0 1,-1 6-48,0 3 1,-4 3 140,-1 2 1,-6 7-281,2 2 0,1 4 80,-1 1 1,0 2-124,-5 3 0,-7-2 132,-2 7 1,-4-2-187,-1 2 1,-2 2-1,-3-2 1,2 3-63,-7 1 1,2-4-69,-2 0 0,-1-7-164,6 2 1,0-5-439,5-4 225,0-4 586,0-6 0,6-6 0,3-4 0,3-4 0,2-5 0,5 3 31,0-3 1,7 8-63,3 2 0,-1 6 204,5-2 1,-2 3 327,2 2 0,-1 7-142,5 2 0,-5 4-62,1 1 1,-4 0-563,0 1 1,-6 4-30,1-1 294,-1 1 0,5-11 0,0-1 0</inkml:trace>
  <inkml:trace contextRef="#ctx0" brushRef="#br1">31024 4222 8162,'14'-14'70,"2"1"-35,3 4 0,-1-2-35,11 6 0,-1-6 0,15 2 0,-3-4 105,7-1 0,-1 0-144,1-1 0,-7-4-126,2 0 0,-10 0 115,-4 5 0,-6 2-63,-7 2 99,-7-3-2,-2 12 1,-17 2-95,-3 14 1,-15 4 62,1 4 1,-10 6-88,0-1 0,-3-1 98,-2 2 1,2-1-11,3-4 1,3-4 35,7-1 0,4-5 98,1-4 0,10 1 138,-1-6-165,9 6 212,-1-10 1,14 6-48,6-7 0,11-7-85,8-2 0,11-5-136,-1-5 1,4 1-131,1-5 0,-5 5-1,-1-1 0,-5 3-206,-9 2 0,-6 2-269,-3 2 86,-3 4 272,-8 6 1,-4 1 242,-8 4 0,-6 8 0,-9 6 0,-3 6 0,-6-3 0</inkml:trace>
  <inkml:trace contextRef="#ctx0" brushRef="#br1">31351 4350 8162,'-7'13'0,"-2"-4"0,1-1-268,-2-3 404,7-3-81,-3 4 0,6-8 121,0-2-138,0 2 82,0-4 1,0 7-146,0 4 1,-6 3-51,-4 6 0,-3 0 69,-1 1 0,-5 3-16,0 1 0,0 0 103,5-4-245,6-1 91,2 0-104,6-6 1,2-3 165,2-10 1,6-5-13,9-8 0,1-5-130,4-5 1,6 0 109,-6-1 1,6 1 69,-7-1 1,7 6-75,-1-1 1,1 8 398,-11 2-203,6 0 1,-9 12-92,3-3 1,-10 10-36,-4 5 1,-5 8-1,-5 6 1,-3-2-34,-6 2 1,-5 0 49,0 4 1,-4-1-61,4-3 0,-7-4 40,3-6 1,1 1-29,-2-1 0,6-6-10,-1-4 0,4-2 7,0-2 1,8-8-55,2-6 0,3-7-167,2-7 1,2-2-77,3-3 0,2 3 74,8-3 1,4 3 128,0 1 0,-2 7-29,-8 3 1,4 10 306,-3 4 1,-3 3-35,3 2 1,-7 13 8,2 6 0,-4 14-31,-1 10 0,0 1 214,0 8 1,-6-1-184,-3 1 1,1-2-32,-2-2 1,1-6-213,-5 1 0,-1-2 122,1-8 1,0-1-168,0-9 0,-1 1-110,1-10 177,0 4 70,0-17 1,1-5 23,4-11 1,4-8 41,10-1 0,4-3-67,10-1 0,-1-1-9,5 1 1,1 1 22,4 3 0,-4 4 2,0 6 0,-7 6 36,2 3 1,-3 3-12,-2 2 1,-1 2-48,-4 3 1,-2 3 8,-7 6 0,0 0 131,0 0 1,-2 5-70,-3 0 1,-3 5 301,-6-5 1,5 1-6,-1-1 1,5-3-58,-4 3 1,6-3-97,-2-2 1,5-5-6,5 1 0,4-7-300,10 2 0,3-10-489,7-4 0,5-10 589,4-5 0,3-9 0,2-3 0</inkml:trace>
  <inkml:trace contextRef="#ctx0" brushRef="#br1">32147 3668 8363,'8'6'-878,"-4"4"0,-2 4 619,-2 5 0,5 3 212,-1 6 0,1 1-76,-5-1 123,0 1 0,-5-2 0,1-4 0,-6 2 0,5-6 0,-10 2 0,0-2 0,-3-3 0,-1 3 0,1-8 0,-6-2 0,7-1 0,-2 2 0,3-4-110,2-6 353,6 0 56,2 0 0,8 0-76,2 0 0,10-6 15,10-4 1,3-3-116,1-1 1,6-5 36,-1 0 0,5-4 38,-5 4 0,6-7-88,-1 3 1,2 2-415,-2 2 0,-10 5 44,-9 5 1,-3-3-442,-2 8 461,-6-1 1,-8 13 34,-9 6 0,-12 2 205,-7 8 0,-1-1 0,-6 6 0,7-1 0</inkml:trace>
  <inkml:trace contextRef="#ctx0" brushRef="#br1">32147 4123 8198,'8'0'-135,"-2"0"1,-6 1 65,0 4 0,0 3-27,0 6 1,0 0 1,0 1 0,0 4 126,0 0 1,0-1-70,0-3 0,0 4-329,0 0 174,-6 0 91,4-5 1,-6-6-76,3-4 167,4-2 0,-5-8-2,6-4 1,1-4 17,4-5 1,-2 2-21,6-7 1,1 0 13,4-4 1,0 4 19,1 0 1,0 7-6,4-2 0,-3 3 180,3 2 0,2 5-112,-2-1 1,0 7 107,-5-2 1,-5 5-107,1 5 1,-7 3-42,2 6 1,-5 5-27,-5 0 1,-3 5-26,-6-5 0,-5 4 36,0-4 1,-2 5-101,2-5 1,4 5-26,-4-5 1,-2 1 88,2-1 0,2-3-190,7 3 1,-1-8-103,6-2-152,-6 1 341,10-2 109,-5-2 0,6-6 0,0 0 0</inkml:trace>
  <inkml:trace contextRef="#ctx0" brushRef="#br1">31905 4436 8198,'0'7'-106,"0"0"1,8-14 21,6-2 0,11-10 61,9-5 1,4 2-12,-5-2 0,6 1-86,-1-6 0,-2 3-168,2 2 1,-6-1 121,1 6 0,-8 4 36,-1 6 1,-7 6 54,2-2 21,-9 3 0,-4 4 189,-6 3 0,-1 3-80,-4 6 1,-5 6 52,-9 4 1,4 3 20,-4 1 0,-2 1 45,2-1 1,-1 2-42,1 3 0,3-3 2,-3 4 0,-2-4-23,2-2 1,-6 0 19,2 1 1,-4-5-172,-2-1 1,6-5 108,-1 1 1,5-4-131,-5 0 1,12-7-143,-3-4-43,11 4 0,-3-8 24,7 0 1,13-1-124,6-9 1,6-4 121,4-5 1,-1-5 221,0 5 0,1-6 0,-1 1 0,-1-3 0,-3-1 0,3 0 0,-4-1 0,-2 7-9,-2 3 1,-3 3 90,-2 2 1,-1 5 65,-4-1 1,-3 9 286,-6 1 1,0 7-146,0 12 0,-1 4-104,-4 5 1,-3 5 0,-6 0 0,0 2 7,-1-2 1,3-4-140,2-1 1,-1 1-97,7-6 0,-1-2-166,5-2 1,0-8-287,0-2 64,0-6 1,5 2 177,-1-10 0,7-9-36,-1-10 0,7-2 287,2-3 0,5-6 0,-5-2 0,6-5 0,-3-6 0,7-3 0</inkml:trace>
  <inkml:trace contextRef="#ctx0" brushRef="#br1">32431 4407 8142,'14'-22'0,"-1"1"-310,-4 7-250,4 0 584,-11 6 1,-4 8 121,-12 10 0,0 9-79,-5 4 1,-3-1 91,-2 2 0,-3-2-121,-1 2 0,5 1 86,5-6 1,2 0 12,1-5 1,8 0-3,2 1-187,3-7 0,9-2 160,2-6 0,10 0-25,5 0 1,9-2 43,5-2-127,3-4 0,8-13 0,1-1 0</inkml:trace>
  <inkml:trace contextRef="#ctx0" brushRef="#br1">32715 4137 7996,'7'-8'0,"-4"-3"37,6 6 1,-1-1-70,2 1-460,2 4 359,-4-6 1,0 14-98,-3 2 0,-3 4-88,-2 1 332,-7 7 1,-1-4-24,-6 7 0,-2-5-12,-3 4 1,2-1 64,-7 2 0,5 1 22,-4-6 1,7 5 149,2-5 0,-1 5-112,6-5 0,3 0-14,1-5 0,3 0-24,2 0 1,7-6 0,2-3 1,4-4-33,1-1 0,6-6-111,4-3 0,-2-6-58,2-4 1,-2 2-256,2-7 1,1 1 388,-6-6 0,0 1 0,-5-1 0</inkml:trace>
  <inkml:trace contextRef="#ctx0" brushRef="#br1">32829 4123 7996,'-8'-8'-530,"2"2"0,8 6 644,2 0 1,4 0-73,6 0 1,7-5-10,3 0 0,7-6-111,2 2 0,7-4-264,-2-1 0,1-2 197,-1-3 1,-5 8 144,-9-3 0,-3 7 0,-7-2 0,-6 6 0,-10-2 0,-12 10 0,-7 3 0,-7 6 0,-5 0 0,0 0 0,-2 5 0,2 0 0,3 0 0,-3-5 0,9 1 0,5-1 0,3 0 0,2 0-233,0 0 242,6 1 1,1-6 228,7 1-36,0-7 41,0 9 0,2-4-175,3 6 0,-4 1 31,4-1 0,-3 2-13,-2 3 1,-7 3 10,-2 6 1,-4 1-130,-1-1 0,5 1 110,-1-1 1,1 0-261,-6 1 1,7-7-32,4-3 1,-3-3 14,3-2 1,-1-5 76,5 1 19,0-7 0,5-9 205,-1-13 0,7-2-32,-1-2 0,3 4-86,1-5 1,0 5 100,0-5 1,5 5-130,0-4 1,0 4-95,-5-5 0,1 7 122,-1-2 1,0 3-17,0 2 1,-1 4 216,-4 1-172,4 5 366,-11-2-297,4 6 1,-11 6-59,0 4 1,-6 3-24,2 1 0,-4 2-2,-1 3 1,4-4-5,1 4 0,1-3-16,-1-2 0,1 1 4,3-1-15,3 0 255,-4 0-116,6 0-108,0-6 0,2-1-63,2-7 1,4-7-144,7-2 1,3-5 90,1-5 1,2 1-130,-2-5 0,-3 4 173,3-5 0,-5 2 7,-5-2 0,2-1 64,-6 6 0,0-5 0,-5 5 0,0-6 0,0 1 0,-5 2 0,0-2 0,-6 6 0,2-6 0,-4 2 15,-1-2 1,5 0-10,-1 10 646,7-3-412,-3 15 1,6-3-4,0 10 0,1 5-72,4 9 1,3 4-30,6 10 1,0 2-46,0 3 0,1 8-94,-1-3 1,0 4 83,0 0 1,5-2-117,0 2 0,5 2-419,-5-2 1,6-6 220,-1-7 0,-2-11-164,2-4 0,-2-8 397,2-1 0,-4-7 0,-6 2 0,0-10 0,1-5 0,-6-9 0,1-4 0,-7-4 0,2-2 0,-4 1 0,-1-7 0,0-1 0</inkml:trace>
  <inkml:trace contextRef="#ctx0" brushRef="#br1">33284 4180 7996,'-14'6'0,"0"3"3,0 10 1,4 3 35,1 7 1,-1-1-391,-4 1 0,0 1 189,-1 3 0,1-3-220,0 3 0,0-3 149,0-1 1,-1-7 232,1-3 0,0 3 0,0 0 0</inkml:trace>
  <inkml:trace contextRef="#ctx0" brushRef="#br1">33114 3725 7996,'14'-8'182,"0"3"1,5 5-103,0 5 0,1 11-302,-1 12 1,-3 13 78,3 11 1,-5 4 142,-4 0 0,2 1 0,-4 0 0</inkml:trace>
  <inkml:trace contextRef="#ctx0" brushRef="#br1">30341 5331 8081,'-9'8'-148,"-1"-3"1,1 3-445,-6 1 578,8 4 0,-6 3 222,3 3 0,-2 4 3,-2 10 0,1 4 238,3 5 1,-1 3-261,7 2 0,-1-1-80,5 6 1,2-8-647,2-1 397,4-1 1,11-13-58,0-1 0,2-2-122,-2-12 0,-4-3 85,4-11 234,-3 0 0,5-6 0,1-2 0</inkml:trace>
  <inkml:trace contextRef="#ctx0" brushRef="#br1">30327 5672 8081,'14'-14'-237,"-3"-5"-76,3 0 1,-1-4 261,11 4 1,1-7 70,8 3 0,3 0-59,7 0 0,0 4 5,-1-5 1,-5 7-366,-4-2 0,-5 3 399,-4 2 0,-8 1 0,-7 4 0,-5-4 0,-11 11 0,-9-4 0</inkml:trace>
  <inkml:trace contextRef="#ctx0" brushRef="#br1">30583 5303 8081,'12'6'16,"-2"4"0,1 10 111,-6 8 1,4 4 37,-4 11 0,0-1-105,-5 15 1,-5-3 71,0 8 1,-4-9 41,4-1 1,-4-1-243,4 1 0,-5-8 99,6-6 1,-6-6-100,5 1 0,-4-9-308,4-5 73,-6-4 0,8-7 144,-7-3 1,6-7 60,-6-7 1,7-5-554,-2-10 0,2-8 651,-2 4 0,2-10 0,-6 0 0,4-1 0,-4 1 0,4-2 0,-5 7 0,7 0-150,-2 5 0,4 10 150,1 4 47,0 9 1,0 0 206,0 10 1,0 9 72,0 10 0,0-2-62,0 2 1,0-2-101,0 2 1,-5 3 45,0-4 1,-1-2 29,1-2 0,2-5 251,-6-5-264,6 4-228,-4-11 0,1 4 0,-2-6 0</inkml:trace>
  <inkml:trace contextRef="#ctx0" brushRef="#br1">30554 5658 8081,'22'0'0,"4"0"-123,-7 0 0,-5 6-171,-5 4 1,-5 7 99,0 2 1,-2 5 196,-2-5 0,-2 0-131,-2-5 0,0 0 42,-5 1 0,4-8-28,-4-2-105,6-3 100,-4-2 1,7-7 82,0-2 1,0-5 5,0-5 0,7-3 30,2-7 0,8 1 0,2-1 0,2-4 26,-2 0 1,1 5-55,4 4 0,3 2 218,-3-2 1,1 4 33,-1 5 0,1 1 60,-6 0 1,0 6-92,-5 3 1,-4 4 111,-1 1 1,-6 6-49,2 3 0,-4 6-93,-1 4 1,-6 0-69,-3 9 1,-4-3-13,-1 8 1,-5 2-153,0-2 0,-5 1 0,5-6 0,-4 0-192,4 1 0,-5-2 0,5-4 1,0-4-564,5-9 133,0 2 391,-1-10 0,3 3 299,2-10 0,4-3 0,6-6 0,0 0 0,0 0 0</inkml:trace>
  <inkml:trace contextRef="#ctx0" brushRef="#br1">30697 5772 8081,'20'0'0,"-3"-5"-61,7 0 1,0 5 11,4 5 0,-6 8-224,-3 1 0,2 2-8,-2 7 281,0-5 0,1 2 0,2-5 0</inkml:trace>
  <inkml:trace contextRef="#ctx0" brushRef="#br1">31237 5345 8081,'-22'10'-559,"3"-1"559,9-6 0,7 4 0,13-7 0,1 0 281,12 0 0,3 0-72,7 0 0,-2-7-260,7-2 0,-6-5-12,1-5 0,-4 3-94,-6-3 0,1 8 76,-10 2 1,2 4-271,-11-5 194,-1 7 1,-10-2-156,-3 10 1,-10 8 48,-5 6 1,-4 4 151,-6-4 0,-2 7 194,-7-3 1,-1 4-142,-3 2 1,2 4 47,-2 0 1,9 2 55,5-2 0,5-3 80,4 3 1,5-9 59,9-5 0,4-8 155,6-2 0,3-6-37,7 2 0,10-14-68,13-5 0,13-15-273,2 1 1,5-4 46,4 4 0,-5 1-83,1 3 1,-9-1-10,-2 6 0,-5 0-599,-9 5 681,-6-1 0,-1 8 0,-7 0 0</inkml:trace>
  <inkml:trace contextRef="#ctx0" brushRef="#br1">31279 5601 7577,'15'5'5,"-1"0"0,-6 6 103,-3-2 0,1 5 25,-1 5 0,-2-3-103,-8 3 0,-1 2-9,-4-2 0,-7 0-25,3-5 1,-4-5 57,4 1 1,5-7-75,-1 2-6,1-4-120,-6-1 0,7-6 33,4-3 0,2-12-142,2-7 1,11-2 52,3-8 1,10 1-180,0-1 0,3 0 338,1 10 0,1-4-44,-1 9 0,-4 2 160,-1 2 1,-5 3-20,1 2 1,-3 6 530,-2 4-433,0 2 1,-6 10 66,-3 6 0,-4 5 1,-1 5 1,-6 3-71,-4-4 0,2 6-23,-1 4 1,-2-3-11,-8 3 0,3 2-77,-3-2 1,3-1-8,2-9 1,0-2-113,0-7 0,4-1 227,1-4-81,6 4 0,-8-13-27,6 0 1,0-2-39,5-7 1,0-5-900,0-5 1,0 0 387,0 4 1,5 1 508,0 0 0,1 5-37,-1-1 1,-2 7 41,6-2 1,-6 16 36,2 8 1,-3 6 241,-2 4 1,0 1-90,0 3 1,0-3 78,0 3 0,-2-3-148,-3-1 0,-1-2 6,-3-4 1,-4 2 73,4-6 1,-3-4 15,3-6-124,-4-6 1,10 4-48,-6-7 1,6-7-142,-2-2 0,5-10 109,5-5 0,2 2-171,8-2 0,0 1-37,4-6 1,-3 6 34,3-1 0,-1 6 86,1 0 0,-4 3 1,4 6 0,-4 1 74,-6 3 1,2 5 12,-6 0 0,0 7 19,-5 7 1,-2 6 12,-3 4 0,2-2 180,-6 2 0,-1-1 84,-4 6 1,6-5-65,3-1 0,4-5-399,1 1 0,1-5-184,4-5 0,9-2-245,10-7 0,3-2 576,1-3 0,7-9 0,1-8 0</inkml:trace>
  <inkml:trace contextRef="#ctx0" brushRef="#br1">32204 5118 8204,'0'-8'-8,"0"3"-271,0 10 290,0 3 0,0 8 72,0 3 1,0-2-80,0 7 0,4-1-442,1 6 1,0-5 121,-5-1 1,0-5 15,0 1 1,0-4 72,0 0 227,-6-1 0,-2 0 0,-7 0 0</inkml:trace>
  <inkml:trace contextRef="#ctx0" brushRef="#br1">32104 5431 8145,'-16'4'-2,"-3"1"0,2 0-447,-7-5 0,5 5 262,-4-1 0,5 1 56,-1-5 1,8 2 278,2 2-30,6-2 0,-2 4 106,10-6 1,9 0-92,10 0 0,4-6-42,5-3 1,2-4 6,3-1 1,4-7-66,1-3 0,6-2-96,8-3 1,5 1-15,-1-1 1,-6 7 54,-7 3 1,-7 3-328,-8 2-70,-6 6 35,-19 2 1,-10 14 383,-12 6 0,-13 7 0,-9 7 0</inkml:trace>
  <inkml:trace contextRef="#ctx0" brushRef="#br1">32104 5459 8105,'8'14'-64,"-3"1"0,1 0-117,-1 4 1,1 2-351,-1 3 1,-4 2 651,4-2 0,-3 3-14,-2 1 1,0-1-313,0-3 0,0-4 121,0-5 1,0-6-188,0 1 168,0-7 164,0 3-60,0-19 1,0 4 163,0-10 1,1-2-103,4 3 1,5-6-85,9 5 0,-2-2 184,7 2 0,-1 5-14,6 0 0,-1 1-140,1 9 1,-6-1 33,1 5-35,-13 0 1,2 6-28,-13 4 1,-2 4-11,-3 5 0,-4-3 36,-10 3 1,-2-2-17,-2 2 0,-4-3-120,3 3 0,2-5 109,-2-5 0,5 2-302,-4-6 1,5 5 101,-1-6 0,4 1 220,0-5 0,1 0 0,0 0 0,6 0 0,3 0 0,10 0 0,3 0 278,6 0 1,2-5-56,3 1 0,-2-7-119,7 1 1,1-7-82,8-2 1,-3-2-10,4 2 1,-4 3 89,-2-3 1,-4 4 0,-1 0 0,-10 8-142,1 2 59,-9-3 0,0 8 5,-10 0 1,-8 11 14,-6 8 0,-6 8 148,1 1 1,-2 1-66,-3 4 0,-1 3-42,-3 2 0,8 2-49,-4-3 1,4 3 4,-3-7 1,4-1-190,0-9 0,2 3 131,-2-7 1,9-2-670,5-7 233,1 2 119,1-10 0,1-2 52,7-10 0,7-4 284,2-5 0,10-3 0,5-6 0,-2 4 0,2 0 0,-1 2 0,6-2 0,-7 1 0,-3 8 0,1-2 93,-1 8 1,-4 2-22,-6 3 0,-1 4 161,1 4 0,-2 4 18,-7 6 0,0 2-30,0 3 1,0-1-22,0 5 1,0-1 112,0 2 1,0 1-280,0-6 1,0 0 282,0-5 14,0 1-743,0-1-312,0-6 1,4-8 462,1-10 0,6-4-6,-1-5 0,2-1 20,3-4 0,0-8 247,4 4 0,-1-5-53,5-1 1,-4 4 52,5-3 0,-7 5 118,2 4 1,-3 2 146,-2 3 270,1 10-434,-7-10 1,-2 19-38,-6 0 0,-8 11-23,-6 8 0,-2 1-17,-8-1 0,1-1-82,-6 5 0,1-5 71,-1 1 1,2-4 163,4 0 1,4-1-159,9 0 0,-1-4 107,6-1 1,2-6-108,8 2 0,3-4 22,6-1 1,7 0-43,2 0 0,11-1-140,3-4 1,5-3-305,0-6 1,-4-2 204,0-3 0,-6 2 240,1-7 0,3 1 0,0-6 0</inkml:trace>
  <inkml:trace contextRef="#ctx0" brushRef="#br1">32772 5360 8196,'10'0'-771,"-1"0"413,1 0 1,4 4 761,0 1 1,-1 6-307,-4-1 1,2 2-339,-6 2 0,0 1 218,-5-1 1,-2 5 4,-2 0 1,-4 4 175,-7-4 1,0 7-80,-4-3 0,3 4 80,-3 2 1,5-7-104,4-3 0,-1-3 220,6-2-363,1 0 0,5-6-183,4-3 1,-2-5 90,7-5 0,-1-5-186,5-9 0,1-3-143,-1-6 507,0-1 0,7-5 0,1-3 0</inkml:trace>
  <inkml:trace contextRef="#ctx0" brushRef="#br1">32886 5360 7929,'14'0'0,"1"0"0,-1-2-216,0-3 1,6-3 92,4-6 0,3 0 118,1 0 0,6 0-103,-1-1 1,0 1-130,-5 0 1,-5 1 43,-4 4 53,-4-4-48,-7 12 1,-3-6 202,-10 7 0,-3 7-50,-6 2 0,-5-1 61,0 1 0,-5 1 43,6 4 0,-3 2-91,2 3 0,3-3 130,-3 3 1,8-2 43,2 2 1,1-3-124,-2 3 0,2 3 197,4 1 1,1 4-47,-7 2 1,5 1 46,-4 3 1,4-1-181,-4 5 0,1 0-76,-2 1 1,-2-4 68,2-5 1,2-1-12,-1 1 1,4-7-183,-4-3 123,5-10-109,-2-2 0,8-9 41,2-3 1,4-9-61,7-10 0,0-7 90,4-2 0,-1-12-94,5 3 0,-1 1 126,2 3 0,1 6 2,-6-1 1,0 5 220,-4 4 1,-6 8-87,1 7 1,-6 5 69,6 0 1,-7 8-71,2 6 1,-4 3-71,-1 1 1,-1 6-18,-4 4 0,2-2 1,-7 2 1,2-7-64,-1 2-353,-4-3 93,5-2 261,-6-6 1,5-3 75,-1-10 1,7-3-69,-2-6 1,4-7 12,1-2 0,6-4-50,3-2 0,3-1 4,-3-3 0,4-2-23,-4-2 0,2-5 95,-1 5 0,2-11 0,-4-2 0</inkml:trace>
  <inkml:trace contextRef="#ctx0" brushRef="#br1">33156 5061 7929,'0'-14'-1,"0"0"0,0 7 156,0 7 0,0 10-19,0 13 0,5 7 93,0 13 1,1 1-241,-1 4 1,3-2 6,6 6 1,0-5-97,0 5 0,1-4 33,-1 4 1,0-6-169,0 1 1,-4-8 21,-1-1 1,1-12 139,4-3 1,0-5-450,0-4 1,-4-6 259,-1-3 0,-6-10 262,2-5 0,-3-4 0,-2-5 0,1-8 0,4-6 0,-3-5 0,2 5 0,-2-5 0,-2 5 0,0-5 0,0 5 0,-2 1 0,-2 9 0,2-3-131,-3 7 71,-3 0 254,0 11 1,-6 5 29,0 13 0,5 4 22,-1 10 1,1 7-219,-6-2 1,1 2-65,0-2 1,0 4 1,0 0 0,-2 0 73,-3-4 0,3-6-163,-3 1 1,2-7 20,-2 2 0,3-9-139,-3-5 1,8-4-84,1-1 325,7-12 0,-9-11 0,4-13 0</inkml:trace>
  <inkml:trace contextRef="#ctx0" brushRef="#br1">33483 5175 7929,'14'6'214,"-4"2"-280,-1 6 0,1 2-254,4 3 1,0-2 319,1 7 0,5 6 0,2 6 0</inkml:trace>
  <inkml:trace contextRef="#ctx0" brushRef="#br1">33654 5530 7929,'-14'57'269,"-7"-5"-337,-3 0 1,-2-4-265,-3 4 0,2-13 12,4-1 0,-3-13-60,7-6 0,-4-9 380,4-5 0,0-10 0,4-9 0,1-8 0</inkml:trace>
  <inkml:trace contextRef="#ctx0" brushRef="#br1">33569 3782 7929,'0'-23'1170,"0"9"-1063,0 8 0,6 19-156,3 6 1,4 12 99,1 7 0,-4 9 167,-1 6 0,-6 7-362,2 1-371,-3 13 0,-9-4 503,4-28 1,-3 1 0,-5 1-1,-3 1-42,-2 4 1,-2 1-1,1-2 1,-2-1-99,-2 0 1,-1 1-1,2-2 1,-1 1-171,-4 0 1,-2 1 0,1 1 0,-2 0-12,-2-1 1,-1-2 332,2-6 0,-1-1 0,-2 6 0,-2-1 0,3-7 0,-1-1 0,-1 0 0,0 0 0,-1-1 0,1 0 0</inkml:trace>
  <inkml:trace contextRef="#ctx0" brushRef="#br1">18526 11785 8070,'-14'-6'-172,"0"-3"-174,0 2 259,-1-5 1,6 10 636,-1-3-216,7 4-232,-9 7 0,4 7-248,-7 6 0,1 11 136,0-2 0,-5 10 31,0 0 0,0 5 106,5 4 1,1 4 125,4 5 0,-2 6-749,6 0 883,0 6-170,5-10 1,3 5-686,7-6 804,-1-6-263,18 4 0,2-17 81,9 0 1,3-8-84,1-7 1,6-8-170,-1-11 1,0-10 81,-4-8 1,-2-15-166,-3-13 1,-3-4-109,-7-11 0,1-3 183,-1-11 0,-7 0-148,-7 0 189,-6 0 108,-8 6 1,-2 8 452,-3 10 1,-4 2-647,-10 3 0,0 5-174,-9 4 0,2 5-177,-7 4 1,-2 4 500,2 5 0,-3-2 0,1 3 0,-3 6 0,0 5 0</inkml:trace>
  <inkml:trace contextRef="#ctx0" brushRef="#br1">20502 11572 8125,'-30'-8'-196,"-3"4"1,-3-3-245,-7 2 0,2 2 728,3 8 98,-3 9-300,5 8 1,0 7 39,2-1 1,6 5 2,4 1 1,-1 5-4,6-1 1,2 1 21,7-1 1,-1 3 3,6-3 0,1 3-21,4 2 1,1-3 16,4 2 0,8-1 32,5 11-50,8-6-217,2 3 1,10-6 186,10 0 0,2-7-8,7-3 1,5-8-97,-1-1 0,1-7 54,-5 2 0,0-9-140,-1-5 1,14-5 135,6-5 0,0-3-11,-1-6 0,-4-1-11,-4 1-1051,-10 0 989,-2-7 0,-16 4-1,4-7 1,-10 1 41,0-6 1,-4-5-8,-5-4 0,-9-5 86,-5-4 0,-7 2 3,2-2 1,-5-2-90,-5 2 1,-8-1 0,-6 6 1,-11 4-253,2 0 277,-10 0-334,-5-5 0,-9 7-34,-9 3 0,-6 4 92,-8 6 0,34 12 0,-1 3-51,0 2 1,-1 2-1,2 0 1,1 2 304,-26 2 0,-2 5 0,7-1 0,1-1 0,1-1 0</inkml:trace>
  <inkml:trace contextRef="#ctx0" brushRef="#br1">9214 13861 20116,'-10'0'-558,"1"0"377,5 0 1,-2 2 585,6 2-1669,0-2 543,0 4 416,0-6 262,0-6 1,8-2 309,6-6 1,2 4 40,8 1 1,-1 6-66,6-2-356,-1-3 416,1 6 1,-6-4 293,1 6-204,-7 0-251,10 0 1,-11 2-584,3 2 1,2-2 62,-2 3 1,0-4 185,-5-1 1,5 0-63,0 0-70,6 0 170,-9 0 0,9-1 112,-6-4 0,6 2 186,-1-7 0,3 7 47,1-1 1,7-3-36,3 2 0,1 1-43,-1 4 0,3 0-86,-3 0 1,-1 1-37,1 4 0,-7-2-14,2 7 1,-3-7-48,-1 2 1,-1 1-171,1-1 0,1-1 205,3-4 1,0-1 50,10-4 1,2-3 143,12-6 0,-1 1 155,-4 4 1,3-4-140,-3 4 0,-4 2 22,-6 3 0,1-3 90,-5 3 0,1-1-169,-1 5 0,2 0-97,-7 0 1,5 1-16,-5 4 0,0-2-346,-4 7 0,1-2-83,3 1 0,-3 2-215,3-6 1,-3 1-56,-2-1 634,1-3 1,6 4 0,1-6 0</inkml:trace>
  <inkml:trace contextRef="#ctx0" brushRef="#br1">17417 13108 9116,'-1'-15'-753,"-4"1"0,2 1 367,-7 4 0,1-4 409,-5 4 0,-1 1 5,1-1 1,-5 4 4,0-5 1,-6 7 107,1-2 1,-3-1 205,-1 1 1,1-4-216,3 4 1,-1 0 178,6 5 1,-6 0-122,1 0 0,2 0-39,-2 0 1,5 7-40,-4 2 1,4 4 1,-5 1 1,0 2-135,-4 3 0,-1-2 88,1 7 1,-2-2-168,-3 2 0,3 3 166,-3-4 1,3 4-21,1 1 1,6 2 104,-1 4 0,8 0-130,2 4 0,1 2 227,8-7 7,1 6-181,4-2 0,1 1 38,4 0 1,8-7-21,6 2 0,7-7 13,3-3 1,1-5-12,8 1 1,-5-5 12,5-5 1,-2 2 70,2-6-68,-3 0-23,-7-5 1,1 2 128,-1 2-40,7-2-84,-5 10 1,5-8 22,-7 5 0,5-6-51,1 2 1,3 1-12,-3-1 1,0 0 33,0-5 1,-4 0-2,3 0 1,-3-7-68,-2-2 0,-1-4 3,-3-1 1,3-2-4,-4-3 0,-1-3-27,2-6 1,-5-2-28,5-3 1,-7 1 27,2-6 0,-3 5-135,-2-5 0,-1 0 81,-4-4 0,-2-3-157,-7-2 1,-4 6-467,-5-7 252,-1 14 174,-10-7 1,1 9-365,0 4 231,-6-4 66,3 16 1,-7 0-161,1 7 0,-1 6 90,1-2 0,1 3-218,3 2 1,4 2 626,6 3 0,-1 3 1,1 6-1</inkml:trace>
  <inkml:trace contextRef="#ctx0" brushRef="#br1">17929 13818 10737,'-14'0'-523,"-2"0"-522,-3 0 783,3 0 194,-4-6 0,4 4 371,-3-2 1,2 1-291,-7-2 1,7 3-11,-2-2 0,-2-4 33,2-2 0,-1 2-2,1-1 1,3 4 232,-3-4-85,3 5-108,-5-2 0,4 6 63,-7 0 1,1 6 47,-6 4 0,-1 4 15,-3 5 1,-3 3 106,-7 7 1,0 5 32,1 4 0,1 3-56,3 2 1,5-2 110,9-3 1,3 3-225,7-3 0,2 1-277,2-1 0,4 3-351,6-3 0,0 3 286,0 2 1,1-2 159,4-3 0,3 1-116,6-5 1,7-1-40,2-5 1,6-6 105,4-3 0,3-4 84,7-6 0,4-3 80,1-6 0,5-1-49,0-4 0,-3-3 371,2-6-1431,0-7 1138,12-1 0,-4-1 85,6-1 0,-11 6-182,2 0 1,-9 2 8,-1 2 1,-9-2-19,-5-3 1,-3 1-108,-2-5 0,-5 2 37,-4-7 1,1 1 44,-1-11 1,-2 5 417,-7-5 0,1 0-564,-6-5 1,-1 1-86,-4-1 1,-1 0-44,-4 1 1,-4 5-234,-10 4 0,1 3 212,-5 2 0,-3 6 80,-7 3 0,3 5 65,-3 4 1,-3-1-162,-2 6 1,1 0-150,-1 5 0,1 2 470,-6 3 1,0 3-1,1 6 1</inkml:trace>
  <inkml:trace contextRef="#ctx0" brushRef="#br1">19052 14373 8565,'0'14'543,"0"0"-448,-6 0-38,4 7 1,-10-5 27,2 3 0,2-5 577,-1-5-205,-1 4 0,-4-11 267,0 2-508,6-2 0,-5-4-12,4-2 1,1-6-200,-1-9 1,1 2 128,-2-7 0,-1-4-334,6-5 0,1-9-389,4 0 0,0-4 309,0-11 1,6-1-135,3-9 1,9 1 112,1 9 0,8 0 278,1 15 0,0 2-47,6 12 1,-4 6 187,-2 3 0,-4 9-78,-1 5 1,-5 4 223,1 1 1,-3 6-45,-2 4 0,-5 2-141,1 2 0,-7 7 239,2 3-264,-4 3 1,-7 1 1,-4 2-1,-8 3 1,-5 4-332,-5 5 0,-2 1-379,-3-1 1,1 0 654,-6-5 0,7 5 0,-4-6 0</inkml:trace>
  <inkml:trace contextRef="#ctx0" brushRef="#br1">19251 14216 8264,'7'-7'254,"-6"0"1,5 15 324,-6 6 1,0 2-638,0 8 1,0 0-1421,0 4 1478,-6-6 0,5 5 0,-6-5 0</inkml:trace>
  <inkml:trace contextRef="#ctx0" brushRef="#br1">19848 14245 8264,'-4'14'230,"-1"0"0,-1 5 64,1 0-193,3 6-19,-10-2 1,5 0-517,-2 1 0,-4-7 11,4 2 0,2-8 423,3-1 0,-4-7 0,0 3 0</inkml:trace>
  <inkml:trace contextRef="#ctx0" brushRef="#br1">20119 14202 8264,'0'14'0,"0"5"1,0 0 1,0 2 71,0-2 0,0-2 586,0 7 0,-5-7-176,0 2 1,-4-3-407,4-2 1,-5-4-70,6-1 1,-3-7-67,3-2 0,2-8 67,-3-11 1,4-3-133,1-7 1,0-7-11,0-7 1,0-2-318,0-12 0,4 1-110,1-10 0,6 6 201,-1-2 1,2 10-450,3 5 873,-1 3-106,0 7 0,2 7 190,3 7 0,1 5 23,4-1 0,3 5 319,-3 5 1,-2 2-179,1 7 1,-5 0 108,1 0 1,-5 7 187,-5 2 247,4 10-687,-11-3 1,4 4-246,-6-5 74,0 5 2,-6-4 1,-2 9-43,-7-6 1,-7 6-38,-6-1 0,-2 1-205,-8-1 0,5 1 44,-5-6 0,6 0-153,-1-4 0,9-3-623,5-2 550,4-4-72,0-6-386,1 0 446,6 0 477,2-6 0,6-2 0,0-6 0</inkml:trace>
  <inkml:trace contextRef="#ctx0" brushRef="#br1">20374 13975 8264,'10'12'165,"-1"-2"0,-4 2 375,5-2 0,-7 4-128,2 5 1,1-8 112,-1 3 0,-1-3 75,-4 4-347,0-1-63,7 0 0,-6 0-43,4 1 1,-5-1 60,-5 0 1,-1-5-164,-4 1 1,-2-2 65,2 1 0,-1-1-239,2-3 1,-4-3 134,4 2-307,2-2 67,1 4 229,6-4 0,2 4 135,2-6 0,4 0-103,6 0 0,7 0 5,3 0 0,3-2-161,1-2 0,-4 1-232,-1-7 0,1 2-147,5-1 0,-6-2-1078,1 6 1585,-7 0 0,10-1 0,-5-2 0</inkml:trace>
  <inkml:trace contextRef="#ctx0" brushRef="#br1">21526 13733 8371,'-14'0'61,"0"0"1,-1 0 230,1 0 1,-5 0-216,0 0 1,-4 6 123,4 4 1,-7 2-264,3 3 1,-3-1 21,3 0 0,-3-1 43,7-4 0,-4 4 176,4-4 1,1-1-28,9 2 1,-2-1-41,6 5 1,0-4-81,5-1 1,2 6-57,3 4 1,3 0 121,6-5 1,8 0-368,6 0 1,4-4-37,11-1 1,1-6-58,8 2 0,2-3 72,-7-2 144,1 0 0,-6 0 1,1 0-1</inkml:trace>
  <inkml:trace contextRef="#ctx0" brushRef="#br1">21953 13548 8120,'0'21'595,"-2"2"162,-3 11 1,2 10-366,-6 13 1,1 8 0,-3 10-359,5-35 0,2 1 0,2 3 0,1 2-1550,-1 1 1,-1 1 1515,2-6 0,1 1 0,0 2 0,0 0 0,0 34 0</inkml:trace>
  <inkml:trace contextRef="#ctx0" brushRef="#br1">17417 13321 7955,'-6'-8'-157,"4"-5"1,-6 7 168,4-4 205,2-2-92,-4 10 0,4-9 219,-3 6-172,4 1 1,-7 4-76,3 0 0,2 0 3,-6 0 1,4 0-96,-5 0-99,7 0 99,-9 0 0,8 0 33,-5 0 0,4 1-5,-4 4 1,4-3-14,-5 2 0,6 3 6,-6-3 1,6 6-10,-6-5 0,5 6-28,-4-2 0,4-1 3,-4 2 1,1-1-151,-2 5 174,-2 0-103,10 1 30,-11 5 0,12 1 51,-4 2 0,3-2-8,2-7 1,0 0 31,0 1 0,7 4 7,2 0 0,2-1-36,-1-3 1,2 0 3,-2 4 0,3-3 191,1 3 1,0-3-162,0-2 0,0-4-74,1-1 78,-1 1-20,0-2 1,0-2-3,1-6 1,-6 0 57,0 0 0,-1-2-2,2-2 0,2-4-18,-2-7 0,-2-5 23,1-4 1,-1-3-83,2-1 45,2-1-63,-10 1 0,6 0-129,-3-1 1,-4 2 93,4 4 1,-4-3-156,-1 7 1,-1 2 43,-4 8 180,-3 2 0,-12 7 0,-2 0 0</inkml:trace>
  <inkml:trace contextRef="#ctx0" brushRef="#br1">17943 14046 6887,'-9'0'-130,"-1"0"0,6 0 202,-6 0 0,5 0 10,-4 0 1,4 0 128,-4 0-103,-1 0 1,1 0 14,-1 0 0,5 1 8,-4 4 1,4 1-164,-4 4 130,6 3-78,-10-6 1,7 8-78,-4-1 1,-1 0 82,6 0 1,-4 1-98,4-1 0,0 0 83,5 0 0,0 0-28,0 1 1,0-1 48,0 0 1,0-4 10,0-1 0,7 1 98,2 4-123,4 0-20,1 0 1,5-4 4,0-1 0,2-6 11,-3 2 1,-2-3 2,3-2 0,-1-2-22,1-3 0,-4-3-14,4-6 1,-3-2 23,-2-3 1,1 2-97,-1-7 0,-5 5-571,1-4 378,-7 5 35,3-2 1,-7 7-23,-4 4 1,-5 2 269,-9 7 0,-3 0 0,-6 0 0</inkml:trace>
  <inkml:trace contextRef="#ctx0" brushRef="#br1">23588 15411 7498,'14'4'941,"0"1"0,0 0-747,1-5 0,0 0-250,4 0 1,5-7-411,9-2 0,4-10 127,5-5 1,1-2-148,-1-3 0,-7 1 154,-6-1 1,-4 2 94,-11 4 0,2-3 237,-11 7 0,-2 5 0,-8 5 0,-4 6 0,-10-2 0,1 3 0,-5 2 0,0 5 0,0 0 0,-2 6 0,6-2 0,0 5 0,4 5 0,3-1 66,2 6 0,-1-1 213,6 6 1,1-4 240,4 3 1,-2-1 435,-3 11 0,4-6-412,-4 1 0,4 2-249,1-2 0,1-2-771,4-7 1,-2 1 183,6-6 0,-4-4-106,5-6 1,-1-6 174,5 2 223,1-4 0,-1-1 0,0 0 0</inkml:trace>
  <inkml:trace contextRef="#ctx0" brushRef="#br1">24043 15411 8001,'14'0'-466,"0"0"0,2 0 849,3 0-162,-3 0-111,4-7-472,-6 6-96,1-6-438,-7 7 896,-2 0 0,-12 5 0,-4 0 0,-7 6 0,-2-2 0,-7 4 0,3 1 0,2 2-2,2 3 0,5-3-39,5 3 0,2-3 359,7-2-60,0-6 1,2 3 71,3-7 0,7 0-168,7-9 0,6 2-89,-1-7 1,3 1-158,1-5 0,-1-5 84,-3 0 0,3 0 0,-5 4 0</inkml:trace>
  <inkml:trace contextRef="#ctx0" brushRef="#br1">24370 15013 8042,'0'14'744,"0"8"408,0 6 1,0 13-619,0 11 1,-7 5-635,-2 5 1,1-7 150,-2 7-367,7-7 1,-9 2 0,4-8 0</inkml:trace>
  <inkml:trace contextRef="#ctx0" brushRef="#br1">25108 15009 8579,'-5'4'0,"-24"24"0,1 0 0,6 1 0</inkml:trace>
  <inkml:trace contextRef="#ctx0" brushRef="#br1">28351 13875 8052,'-15'-14'107,"1"0"0,0 4 174,0 1 1,0 6-133,-1-2 0,1 3 82,0 2 1,0 2-169,-1 3 0,1-2 35,0 6 0,0 1-147,0 4 1,6 5 138,3 0 1,3 0-50,2-5 1,7 5 24,2 0 0,9 5-258,0-5 1,8 0 11,-3-5 0,0 0 82,0 0 1,-5 0-102,1 1 0,-5-6 102,-5 1 1,2-1 63,-6 5 1,0 2 36,-5 3 0,-11-3 2,-3 3 1,-10 1 30,0-1 1,-7 5-42,-3-5 0,-4 0 47,5-5 1,0 0-35,5 1 1,6-8-204,3-2 125,9 3 1,4-8-133,6 0 1,11-6 54,3-8 146,10 6 0,-2-11 0,6 3 0</inkml:trace>
  <inkml:trace contextRef="#ctx0" brushRef="#br1">27341 14686 8174,'16'-15'-23,"3"1"0,3 6 0,6 3 0,14-1 495,5 1 0,18 1-104,6 4 0,3-2-438,-3-3 1,-5 2 255,1-6 0,10-1-291,-35 3 1,2 0 0,2 0 0,1 0 157,-2 0 1,0 0 0,-1 0-1,-1-1-76,33-6 0,-35 5 0,0 1-180,34-6 1,-34 5-1,-1 0-9,0 4 0,1 1 0,33-4-763,-13-2 0,-7 7 156,-16-2 819,-9 10 0,-6-8 0,-9 3 0,-2-3 0</inkml:trace>
  <inkml:trace contextRef="#ctx0" brushRef="#br1">27753 14785 8266,'0'14'638,"0"2"-518,0 3 0,-6 5 109,-3 9 1,-4 10 195,-1 9 1,-2 5-239,-3 4 0,-3-4-377,-6 0 0,5-2 108,4-7 0,4-6-332,0-4 0,8-11-75,2 1 1,3-13 108,2-1-919,0-9 1299,7 1 0,0-12 0,8-2 0</inkml:trace>
  <inkml:trace contextRef="#ctx0" brushRef="#br1">27739 15226 8029,'21'-7'0,"-4"1"0,7-3 0,-2-4 247,2 4 0,4-4-280,1-1 0,1-1-345,7 1 1,-3 5 377,4-1 0,-7 1 0,4-5 0</inkml:trace>
  <inkml:trace contextRef="#ctx0" brushRef="#br1">28237 15595 8029,'8'7'1342,"-2"1"-1054,0 0-153,2-2 1,7-8-128,-1-2 0,-5-9 107,1-6 0,-7-6-97,2 1 1,1-3-215,-1-1 1,-1-7 146,-4-3 1,0-3-38,0-2 0,2-10-85,3-4 0,-2-3-61,6 3 0,1 6 64,4 4 0,0 4 106,0 5 1,1 5 131,-1 9 0,0 4 412,0 6-432,1 6-81,-1 2 1,-2 12 251,-2 3 1,-4 4-33,-6 1 0,0 5-115,0 0 1,-5 6 8,1-1 1,-12-2-18,2 2 0,-4-7-77,4 2 1,-6 2-108,-4-2 1,3-2-40,2-7 1,-1 1-623,1-7-699,0 7 770,5-9 708,6 4 0,8-12 0,8-2 0</inkml:trace>
  <inkml:trace contextRef="#ctx0" brushRef="#br1">28763 14771 8060,'0'-14'-43,"0"6"519,0 1-286,0 7 1,0 4 14,0 5 0,-6 8-312,-4 17 83,-9 2 0,2 13 24,-7 3 0,0 10 0,-4 2 0</inkml:trace>
  <inkml:trace contextRef="#ctx0" brushRef="#br1">23360 17074 8210,'-8'-2'929,"4"-2"0,8 0-568,6-5 1,6-1-144,7-4 1,1 0-77,9 0 1,2-5-143,-2 0 0,0-2-127,-4 2 0,-2 4 171,-4-4 1,3 8 233,-8 1 1,1 2-279,-4-1 0,-1-4 0,0 5 0</inkml:trace>
  <inkml:trace contextRef="#ctx0" brushRef="#br1">23588 16719 8210,'0'14'159,"0"3"39,0 7 1,0 3 25,0 15 0,-2 6 311,-3 13 1,4 1-223,-4 9 0,-3-8 0,-1 8 1,2-11-393,3-3 0,2-2-58,2-7 0,6-2-524,4-8 0,2-5 246,3-10 0,-1-4-354,0-9 0,0-4 182,1-6 0,-1-12-100,0-7 687,0-13 0,0-4 0,1-7 0</inkml:trace>
  <inkml:trace contextRef="#ctx0" brushRef="#br1">23900 17131 8210,'15'0'-262,"-1"0"0,-5 0 116,1 0 0,-5 0 181,4 0-157,-6 0 1,4 6-226,-7 4 1,-4-3 147,-5 3 0,-2-1 199,-13 6 0,0-1 0,-4 0 0,0 0 0,-1 1 0,2-1 33,4 0 1,2-5 330,7 1 1,4-5 985,1 4-965,6-6 1,-2 4 150,10-7 1,7 0-168,7 0 1,13 0-55,1 0 0,8 0-738,7 0 0,2-7 267,7-2 156,0-4 0,0-1 0,0 0 0</inkml:trace>
  <inkml:trace contextRef="#ctx0" brushRef="#br1">24313 17529 8106,'-2'-11'-648,"-3"-3"0,2 3 591,-6-8 1,6 1 369,-2-1 0,-1 2-215,1-7 0,0 0 8,5-4 0,0 0-59,0-1 1,0 5 41,0 1 1,0-1 67,0-4 0,6 4-58,4 0 1,3 7-10,1-2 1,2 3-13,3 2 1,3 1 6,6 4 0,2 2 45,3 7 1,-3 7 11,3 2 0,-4 10-167,-5 5 0,-2 8 117,-3 1 0,-4 0-127,4-5 0,-3-6 78,-2-3 1,1-3 27,-1-2 1,0-6-309,0-3 0,1-5-455,-1-5 1,0-4 377,0-10 0,-4-5-26,-1-9 1,-1 1 200,2-6 1,-4 5-34,-6-5 0,0 5 304,0-5 1,-2 11 115,-2-1 0,0 14 560,-5 0-482,-1 9 0,-4 5 114,0 9 1,-5 17-60,0 7 1,-1 8 71,1 6 0,-4 2-104,-5 3 0,0 2-79,-1-7 0,2 1-316,4-6 1,-4 0-91,3-5 0,3-8-156,3-10 0,2-5 3,2-4 0,-1-6-216,1-8 1,0-6 126,0-9 0,4-3-63,1-6 1,6-1 440,-2 1 0,-3-7 0,0-1 0</inkml:trace>
  <inkml:trace contextRef="#ctx0" brushRef="#br1">26062 17486 8196,'0'14'0,"0"2"207,0 3 1,1 5 83,4 9 1,-4 3-1,4 7 1,-3-2-198,-2-3 0,0 1-225,0-5 0,0-3-357,0-7 322,0 3 159,6-18 7,2 4 0,0-13 0,-2 0 0</inkml:trace>
  <inkml:trace contextRef="#ctx0" brushRef="#br1">26232 17330 8196,'27'0'-478,"-6"0"334,12 0 1,-6 0-47,6 0 0,-3 0 132,-2 0 0,-1 0 4,-3 0 0,-4 0-26,-5 0 80,-1 0 0,-6-7 0,-2 0 0</inkml:trace>
  <inkml:trace contextRef="#ctx0" brushRef="#br1">26232 17387 8196,'0'8'453,"0"-2"1,6-1-43,4-1 1,11 1-404,7-5 1,7 0 109,7 0 1,7-1-368,3-4 0,-3-2-37,-1-2 286,2-4 0,-5-1 0,4-8 0</inkml:trace>
  <inkml:trace contextRef="#ctx0" brushRef="#br1">27881 16392 7986,'0'-16'0,"0"-3"0,-1 8-387,-4-3 257,4 2 1,-12 3 205,3-1 1,-2 7 210,-2-1 1,-7 4-190,-3 4 0,-3 4-138,-1 6 1,1 5 156,3 0 1,-1 5-31,6-5 1,2 0-73,7-5 1,4 0 14,6 1 0,2-1-103,2 0 1,4 0 85,7 0 0,5 1-8,4-1 0,-2 0 21,2 0 0,-2 1 6,1-1 0,-2-5-71,-7 1 1,0-1 36,1 5 1,-8-4 4,-2-1 0,-3 1-70,-2 4 0,0 0-157,0 1 1,-7 0-30,-2 4 0,-8-3-548,-2 3 801,-7-3 0,-2-2 0,-8 0 0</inkml:trace>
  <inkml:trace contextRef="#ctx0" brushRef="#br1">27171 17031 8076,'19'0'-108,"-1"0"0,8-4 223,-3-1 1,11 0 271,4 5 1,15-6-188,9-4 1,17-2-376,-37 5 0,1-1 1,-1 1-1,-2-1 178,36-11 1,-2 1 47,2-5 0,-36 13 0,1 1-51,4-3 1,0 0-1,-2 3 1,-1 1 59,1-2 0,-1 1 1,31-1-399,-11 5 0,-10-1-81,-5 1 1,-9 1 418,-5 4 0,-7 4 0,-3 1 0,1 0 0</inkml:trace>
  <inkml:trace contextRef="#ctx0" brushRef="#br1">27426 17273 8190,'0'-8'-727,"-1"3"1368,-4 10-353,4 3 0,-10 14-5,6 6 1,-5 7 89,6 8 1,-8 11-247,3 2 1,-4 9 81,-1-3 1,0-2-133,0-8 0,4 0-156,1-9 0,6 1-297,-2-11 0,3-6 145,2-8 0,0-3-418,0-2 229,7-6 1,-4-2 419,6-6 0,-6-6 0,4-2 0</inkml:trace>
  <inkml:trace contextRef="#ctx0" brushRef="#br1">27384 17771 8169,'14'-5'0,"0"0"0,5 0 326,0 5 0,11-1-64,-1-4 1,10 3-79,4-2 0,-1-4-201,6-2 1,-6 2-258,-4-1 0,0 4 224,-9-4 50,2 6 0,-9-4 0,7 7 0</inkml:trace>
  <inkml:trace contextRef="#ctx0" brushRef="#br1">27981 18311 7695,'0'14'-484,"0"-6"0,-2-2 1143,-2-6-364,2 0 1,-4-6-142,6-4 1,-2-7-86,-3-2 1,4-8-10,-4-1 0,4-7-133,1-8 0,0-1-65,0-3 1,0-1 136,0-9 1,0-1-213,0-8 0,1-1 178,4 1 0,3 8 56,6-4 0,0 11 67,0 14 0,-1 3 244,-3 11 0,2 4-175,-2 9 1,2 4-6,2 6 1,1 8-213,-1 6 1,-5 2 112,1 8 1,-2-6-81,1 6 0,2-5 191,-6 5 0,0-5-316,-5 4 1,-2-5 109,-3 1 1,-2 1-34,-8-1 1,-5 0-30,-4-5 1,-3-1-125,-1-3 0,4 1-43,0-7 0,7 1 6,-2-5 265,3 0 0,2-13 0,0-2 0</inkml:trace>
  <inkml:trace contextRef="#ctx0" brushRef="#br1">26033 17159 7869,'0'-14'-314,"0"-5"0,0-1 519,0-3 1,0 4 141,0-4 0,0 1 242,0-2 0,-5-3-256,1 3 0,-3 4-118,3 1 1,-4 5-37,-7 4 0,-3-1-106,-1 6 1,-7 1-69,3 4 0,-6 6 65,-4 3 1,3 4 66,-3 1 0,3 5-26,1 0 1,7 5-46,3-5 1,10 6-8,4-1 1,3 1-145,2-1 1,8 3 172,7-4 0,7 9 1,11 1 1,-3 0-28,3-4 1,2-1 5,-2 1 1,-1-1-70,-9 0 0,3 1 44,-7-1 0,-5 1-7,-5-1 1,-6-1 73,2-3 1,-3 1 93,-2-6 1,0 5-153,0-5 1,-7 0 27,-2-5 1,-8 0-228,-2 0 1,-8-4 139,-2-1 0,2-6-898,-1 2 1,1-3-911,8-2 1815,0 0 0,5-7 0,0-1 0</inkml:trace>
  <inkml:trace contextRef="#ctx0" brushRef="#br1">25137 15780 8159,'-6'-8'-1274,"5"-4"976,-4 2 0,-2 2 108,3-1 0,-1 4 198,5-4-10,0-1 0,0 1-72,0-1 74,0 7 0,0-10 0,0 5 0</inkml:trace>
  <inkml:trace contextRef="#ctx0" brushRef="#br1">28137 17316 8182,'15'0'-206,"4"0"298,-1 0 0,3 0 204,-2 0 0,8 0-298,6 0 1,0 0-9,-4 0 0,-6-2-892,1-3 275,-7-3 627,10-6 0,-11-6 0,5-2 0</inkml:trace>
  <inkml:trace contextRef="#ctx0" brushRef="#br1">28336 17145 8164,'0'14'-566,"0"2"651,0 3 0,0 3 573,0 7 0,0-1-253,0 0 0,0 1-161,0-1 0,0 1-464,0-1 1,8-6 201,7-3 0,0-5-573,9-4 591,6-4 0,0-12 0,5-2 0</inkml:trace>
  <inkml:trace contextRef="#ctx0" brushRef="#br1">29133 17074 8110,'-8'0'213,"0"0"225,3 0-252,3 0 1,-4-2-31,6-2 0,2 0-86,2-5 1,4-7 45,7-8 0,0-2-115,4-3 0,3-1 55,7-3 1,6 3 1,3-3 1,-4 9 25,0 5 1,-4 3-20,-2 2 0,-4 6 14,-1 4 0,-5 4-71,1 4 0,-5 9 30,-5 6 1,-1 11 5,-3-2 0,-2 10-16,7 0 0,-6-3-160,6-2 1,1-3-274,8-2 1,-3-5-15,3-4 0,1-10-188,-1-4 1,0-4-556,-5-1 1162,1 0 0,-8 0 0,0 0 0</inkml:trace>
  <inkml:trace contextRef="#ctx0" brushRef="#br1">29161 17387 8110,'6'-22'0,"2"1"-4,6 7 1,1 0 177,-1-1 1,2 7 113,3 4 0,-2-3-51,7 3 1,-5 1-208,4 7 1,0 4 102,0 6 0,2-3-91,-6 4 1,5-4 107,-5 8 0,0-4-108,-5 0 0,2-6-119,3 1 1,-3-7 54,3 2 0,-2-4-59,2-1 1,-3-1 83,3-4 1,-3-8-401,-2-6 1,5-1 189,0 1 1,0 1-376,-5-5 0,5 1 11,0-2 571,6-3 0,-3 5 0,7-7 0</inkml:trace>
  <inkml:trace contextRef="#ctx0" brushRef="#br1">30910 16221 8100,'0'-14'-19,"0"0"9,0-1 1,-2 1-439,-3 0 1,2 4 85,-6 1 1,-1 6 824,-4-2 0,-2-1-190,-3 1 0,-4 2-66,-10 8 1,1 7-110,-6 7 0,3 5 9,2-5 0,0 4 18,9-4 0,5 5 17,5-5 1,6 2 36,8-2 0,0-4-153,0 4 0,6-3-251,4-2 0,7-1 100,2-4 0,2 2 122,-2-6 0,-2 6-23,7-1 0,-7-2-9,2 1 1,-3-1-33,-2 2 1,-4 2 15,-1-2 0,-6 2-225,2 2 0,-3 5 84,-2 0 0,-7 2-275,-2-2 1,-10-2-14,-5 7 480,-3 0 0,-7 4 0,-3 1 0</inkml:trace>
  <inkml:trace contextRef="#ctx0" brushRef="#br1">30099 16946 8100,'15'9'0,"-1"1"0,2-7-94,3 2 1,3-4 167,6-1 0,7 0 46,3 0 0,0-6-56,4-3 0,11-9-138,13-1 0,3-1-72,2 1 1,-4 3 50,-1-3 1,-12 5 130,-2 4 1,-8-1-136,-6 7 0,-3-1-329,-7 5 0,-7 1 121,-7 4 1,-1 8 306,-9 6 0,-11 12 0,-9-1 0</inkml:trace>
  <inkml:trace contextRef="#ctx0" brushRef="#br1">30782 17202 7668,'0'14'-101,"0"2"101,0 3 0,-2 0 0,-2 9 0,0-1 0,-5 11 0,4-5 0,-4 5 0,1-5 0,-2 5 0,4-5 0,6 5 0,0-6 0,-6 3 0,-2-7 0</inkml:trace>
  <inkml:trace contextRef="#ctx0" brushRef="#br1">31365 16903 8123,'14'-8'698,"0"2"0,7 6-544,2 0 1,4-5-259,2 1 1,5-1-187,4 5 1,-1-2 289,1-2 0,0-4 0,4-7 0</inkml:trace>
  <inkml:trace contextRef="#ctx0" brushRef="#br1">31422 17188 8013,'20'-2'-520,"4"-3"1,3 2 144,1-6 0,9 4 375,5-5 0,13 1 0,10-5 0</inkml:trace>
  <inkml:trace contextRef="#ctx0" brushRef="#br1">32431 16647 8201,'-6'-28'-8,"-7"1"138,-6 3 0,-6 5 223,1 10 1,2 3-405,-2 6 1,5 0 27,-4 0 0,4 6 43,-5 3 1,10 4-219,-5 1 1,11 1-328,-6-1 0,7 5 303,-2 0 1,6 4 132,-2-4 1,4 2 186,1-2 1,0 1-142,0 4 0,0 3 265,0-3 1,1 1-94,4-1 1,1 1-19,4-6 1,2 4 2,-2-4 1,2 2-62,3-2 0,-3-3-39,-2 3 1,1-4-28,-6 0 1,4-1 54,-4 0 1,-1 0-19,-4 1 1,-6-1 67,-3 0 0,-6 0-72,-3 0 0,0 1-20,-6-1 0,1-6-22,-6-3 0,2 1-137,4-1 0,-3-1 159,8-4 0,-8-6 0,4-2 0</inkml:trace>
  <inkml:trace contextRef="#ctx0" brushRef="#br1">4422 13392 7988,'-9'-6'0,"-1"-4"0,7 4 922,-3-1-434,6 7 528,12 0-620,4 0 1,13 5-161,-1 0 1,2 4-299,3-4 0,-1 5-121,6-6 0,-5 0-353,5-9 1,-7-3-269,3-6 0,-4-2 419,-2-3 0,-6-2-305,-3-2 362,-3 2 0,-3 2 328,-4 0 0,-3-6 0,-6 3 0</inkml:trace>
  <inkml:trace contextRef="#ctx0" brushRef="#br1">4763 13150 8075,'0'24'0,"0"0"0,-4 1 0,-1 8 395,0 3-168,5 7 0,0 4 220,0 1 1,5 4-74,0-5 0,-1 1-496,-4-6 0,5-5-46,0-4 1,6-5-82,-2-4 0,-1 1-81,2-6 0,1-6 330,8-8 0,-3-4 0,4-1 0</inkml:trace>
  <inkml:trace contextRef="#ctx0" brushRef="#br1">4977 13449 8075,'20'-8'125,"-4"2"1,9-1 281,-6-2 0,6-2-232,-1 1 0,-3-1 204,-2 6-496,3-6 1,-6 10-1205,3-4 176,-10 3 590,-3 9 336,-6 1 1,-6 4 13,-3-2 0,1 7 270,-2-3 1,1 4 7,-6-4 1,6 0-88,0 0 0,5 1 232,0-1 0,2 0 327,2 0 1,2-4-196,2-1 0,6-6 208,9 2-412,-3-3-142,10-9 0,-3-1-221,5-6 0,0-6-43,1-4 0,-2-1-780,-4 1 1040,4-3 0,-11 5 0,5-6 0</inkml:trace>
  <inkml:trace contextRef="#ctx0" brushRef="#br1">5375 13036 8075,'0'-14'76,"0"0"275,0 6 231,0 2-207,0 6 1,4 6-33,1 4 1,6 10 156,-1 9 0,-2 5-72,1 9-252,1 12 0,4-1-434,0 12 0,0 5-218,0 5 244,1-6 0,4-1-235,0-2 1,4-9 294,-4-1 172,0-10 0,-5 9 0,1-6 0</inkml:trace>
  <inkml:trace contextRef="#ctx0" brushRef="#br1">6157 14231 8148,'-7'-27'-88,"-2"3"0,3 4 88,1 5 0,-1-4 811,1 0-479,-6 0 0,8 10-55,-7 0 0,1 5-116,-6 0 0,1 2-40,0 2 50,0 0-80,-7 6 0,4 7-167,-7 6 228,0 6-86,-4-3 0,6 7-53,3-1 1,5-4 79,4 0 0,4-7-129,6 2 0,8-3-6,6-2 0,7-1-201,7-4 0,0 4-95,1-4 354,-1-3-40,7 1 0,-3-2-15,6-1 27,-7 1-1,10 1 1,-11-4 2,3 3 1,-9 3-9,-5 1 1,-8 1 13,-1 4 1,-9-2-43,-1 12 0,-8 6-157,-11 8 0,-3-2-838,-6 2 482,-1 0 281,7-2 1,-5-2 277,4-11 0,-4 4 0,-2-5 0</inkml:trace>
  <inkml:trace contextRef="#ctx0" brushRef="#br1">6299 14927 7472,'-2'16'1002,"-2"3"1,2-3-1264,-3 3 1,4-3 227,1-2 33,0 6 0,-7-4 0,-1 5 0</inkml:trace>
  <inkml:trace contextRef="#ctx0" brushRef="#br1">6157 14913 7769,'14'2'584,"0"2"0,5 4 151,0 6-283,6 7-150,-9 1-121,11 13 0,-11 0 10,3 3-120,-3 9 41,-9-16 0,5 15-112,-8-13 1,6-1 128,-6-8 0,1 1-184,-5-6 319,0 0-345,0-11-51,-6-2-16,-2-6 108,-6-6 1,4-10-162,1-12 0,6-9 46,-2-10 1,10-4-183,4-6 1,5 2 74,5 3 1,-1-2-181,5 7 1,1 0 80,5 4 1,-6 7-267,1 2 627,-7 4 0,16-4 0,-3-3 0</inkml:trace>
  <inkml:trace contextRef="#ctx0" brushRef="#br1">6725 14245 8148,'0'-14'652,"2"4"-412,3 1 0,3 4 383,6-5-83,0 1-458,7-5 0,1 0-128,6-1 1,2-4 114,3 0 1,-3-4-82,4 4 0,-11 0 121,-4 5-242,3 6 0,-6 1-47,3 7 119,-9 0 1,-4 13 120,-6 6-46,0 6 1,-2 10-21,-2 3 1,-9 8 13,-6 1 0,-11 7-4,2-2 0,-9 2-99,4-2 1,-5 1 107,5-5 0,0-1-7,4-4 1,6-8-786,-1-7 375,13-6-469,-8-14-479,11-2 1352,0-6 0,-5-19 0,6-4 0</inkml:trace>
  <inkml:trace contextRef="#ctx0" brushRef="#br1">7024 14302 8148,'6'14'0,"2"0"0,2 2 189,-1 3 1,-6-2 405,2 7 0,1 0-346,-1 4 0,0 5-177,-5 0 0,0 1-354,0-6 159,0-6-5,0 5 1,0-16-430,0 3 237,0-9 0,0-5-876,0-9 1196,0-10 0,0-10 0,0-7 0</inkml:trace>
  <inkml:trace contextRef="#ctx0" brushRef="#br1">7095 14316 8148,'10'9'632,"-1"1"0,-4-1-417,4 6 1,-4-1-164,4 0 1,-4-5-1038,5 1 688,-1-7 0,1 5 161,-1-3-1083,-6-4 1219,10 6 0,-11-7 0,4 0 0</inkml:trace>
  <inkml:trace contextRef="#ctx0" brushRef="#br1">7209 14515 8270,'0'-28'385,"0"-1"-175,0 1 1,1-7 11,4-3 1,-2-3-162,7-2 1,-5-6-237,4-3 0,-1 0 149,1-5 1,4 8-98,-3-8 0,-3 10 47,3 0 129,-7 2 34,10 9 0,-10 3 96,6 9 1,-4 5-102,5 10 0,-6-2 21,6 6 1,-7 2-66,2 8 0,1-1 10,-1 10 1,4-2-358,-4 6 195,6-2 0,-5-2 97,4 1-316,2-1 150,-4 0-402,0 0-432,5-6 182,-5 5 835,0-5 0,-2 6 0,-6 0 0</inkml:trace>
  <inkml:trace contextRef="#ctx0" brushRef="#br1">7280 14188 8148,'0'8'0,"2"-2"66,2-6 0,-1-6 75,7-4 1,1-7-66,8-2 1,-2-6 7,7 1 0,-2-7-316,2-3 140,3 1 0,-12 11-198,4 3 70,-3 3 84,-2 2-108,-6 6 0,-1 5 209,-7 13 0,-11 5-15,-4 14 1,-7 4 105,3 0-110,-6 7-8,9-10 1,-9 9 343,6-6-138,0 0 43,5-4 1,1-7 83,4-3 0,2-3 14,7-2-181,0-6 0,2-3-36,3-10 0,3-3-2,6-6 1,5-5-33,0 0 1,6-6-146,-1 1 1,-2 2-343,1-2 260,-5 7-7,2-4 1,-5 8 95,-1 4 1,-5-2 61,1 6 140,-7 0 0,2 7-106,-10 3 1,-3 4 137,-6 10 0,-2 3-11,-3 7 0,2 1 242,-7 3 1,5-1-186,-5 5 1,7-5 87,-2 1 0,8-3 117,1-1 1,7-2-30,-1-4-316,2-2 1,8-13-25,4-4 0,4-4-283,5-4 0,-2-9-514,7-6 422,-7-6 182,10 3 0,-11-7-511,3 1 367,-3 6 95,-2-5 0,-1 11-474,-4-3 377,-3 3 7,-6 2 62,0 6 388,0 2 491,0 6-366,0 6-175,0-4 1,0 6 818,0-4-615,0 4 1,2 2 92,3-1-66,-4-6-215,12 4-46,-5-7 1,6 0-251,0 0 607,1 0-407,-1 0 0,0 0 0,0 0 0</inkml:trace>
  <inkml:trace contextRef="#ctx0" brushRef="#br1">7607 14145 8148,'8'-22'-17,"4"-5"1,-4 1-19,7-8 0,4-5 229,-1 1 0,8-3 39,-3-2 1,0 2-179,0 3 0,-5-1-201,1 6 1,-5 4-550,-5 5 501,4 7 1,-11-3-31,2 5-183,-2 1 192,-2 6 0,0 2 215,0 6 0,-6-6 0,-2-2 0</inkml:trace>
  <inkml:trace contextRef="#ctx0" brushRef="#br1">7820 13591 8148,'0'8'-521,"0"4"496,0-4 1,0 2 666,0-1-242,0 1-86,7 4 0,-6 2 57,4 3 0,1-2-90,-1 7 0,0-1 14,-5 6 1,0 1-105,0 3 0,0 3-147,0 7 1,-7 1-203,-2 4 0,-2-9 175,1 4 1,-1-5-507,6 0 352,-6 3 1,8-13-820,-6 1 1,6-7 62,-2-8 605,3-6 288,2-2 0,-6-12 0,-2-2 0</inkml:trace>
  <inkml:trace contextRef="#ctx0" brushRef="#br1">7920 13889 8148,'20'-14'-304,"-2"5"-39,5-1 0,-1 2 302,2-1 0,-3 3 246,-7 6-459,0 0 1,-6 6 253,-3 3 0,-4 4 0,-1 1 0</inkml:trace>
  <inkml:trace contextRef="#ctx0" brushRef="#br1">7877 14003 8007,'14'8'-89,"1"5"600,-1-4 1,0-1-365,0 2 0,-4-3-234,-1 3 0,1 1-810,4-6 454,0-1 272,-6-4 0,5 0 171,-4 0 0,4 0 0,1 0 0</inkml:trace>
  <inkml:trace contextRef="#ctx0" brushRef="#br1">8218 13349 8148,'15'7'-16,"-1"7"8,0 9 0,5 4 522,0 2 0,0 1 271,-5 3 0,0 2-447,0 3 1,1 3-172,-1-3 1,-5-2-188,1 2 0,-5-2 75,4 2 1,-6-3-142,2-7 0,-3-6-125,-2-3 1,-2-4-413,-3-6 1,2-3 47,-6-6 0,1-3-1261,-2-6 1836,-2-1 0,-3-23 0,-7 3 0</inkml:trace>
  <inkml:trace contextRef="#ctx0" brushRef="#br1">8218 13634 8148,'0'-8'935,"-6"1"-377,4 14-259,-4 7 1,6 3 62,0 7-60,-6 0-194,4 4 1,-4 0-86,6 1 0,0-2-239,0-4-387,0 4 0,6-12 603,4-1 0,2-13 0,3-9 0</inkml:trace>
  <inkml:trace contextRef="#ctx0" brushRef="#br1">8474 13534 8148,'24'2'0,"0"2"0,-4 4 0,9 6 0,-4 2 1675,8 3-717,3-3-1160,1 11 0,5-5 0,1 6 1</inkml:trace>
  <inkml:trace contextRef="#ctx0" brushRef="#br1">15882 14415 19704,'-2'-9'-2556,"-3"-1"1,2 6 1940,-6-6 1,4 7 762,-5-2 1,6-1-302,-6 1 0,1 1 481,-5 4-67,-1-7 1,1 4-204,0-6 1,0 4-386,-1-5 1,6 7 573,0-1 1,-3-3-14,-6 2 1,0-1-341,-6 1 0,1 4 236,-6-4 0,1 2-114,-1-2 1,-1 4-70,-3-4 0,2 3 130,-7 2 0,6 0 5,-1 0 1,3 0 30,2 0 1,-1 0-20,1 0 0,4 0-4,0 0 1,1 0-50,-6 0 1,1-4-53,-1-1 0,-1 0 20,-3 5 1,1 0-2,-5 0 1,-6 0-9,-5 0 0,-4 0 0,5 0 0,-5 2 24,4 2 1,6 0 34,4 5 1,5-4 15,-5 4 1,5-6 36,-5 2 0,5-3-75,-5-2 1,1 4 11,-1 1 1,-3 0-27,3-5 0,2 0-23,-2 0 0,5 5 18,-5-1 0,6 3-13,-1-3 1,3 0-50,2 5 1,-2-1 82,-3 1 1,1 4 44,-6-3 1,-1 1-53,-9-2 1,4 4 26,-3-4 1,2 2 26,3-1 1,5 2-18,4-2 0,3-2 64,2 1 1,4-4-105,0 4 0,7-4 223,-2 5-210,3-1 0,2 5-71,0 1 0,4-1-109,1 0 0,1 0-18,-2 0 0,-1 2-80,7 3 1,-7-3 33,1 3 0,2-3-28,-1-2 1,1 2 31,-2 3 0,-1-8 214,7 3-98,-7 3 1,4-1 71,-2 3 1,2-3-93,7-2 0,-4 0 94,-1 1 0,0-1-49,5 0-253,-6 0 283,4 7 1,-4-5-158,6 3 1,0-4 55,0 0 0,0-1-4,0 0 0,0-5 103,0 1 1,0-1-54,0 6 1,0-6-94,0 1 252,6-1-374,2 5-122,6 0 440,1 1 0,-1-3 15,0-2 0,-1-2 78,-4-4 0,4-2 112,-4 3 0,-1 1-92,2-1 1,-1 4-24,5-4 120,1 6 0,-1-5 34,0 4 0,0-2-70,0-3 0,1-2-36,-1 6 1,0-6-13,0 2 0,5-2-87,0 2 0,5-2 79,-5 7 1,6-6 39,-1 6 0,-2-5-122,2 4 1,-1-4 65,6 4 0,-5-4-59,-1 4 1,1-1-181,4 2 0,-4 1 43,0-6 0,-5 1-58,4-1 0,-5-4 71,1 4 1,-2-2-20,2 2 1,-3-4 37,3 4 1,-3-3 26,-2-2 0,0 5-75,0-1 0,5 1 88,0-5 0,6 0 54,-1 0 1,-2 5-58,2 0 0,0-1 14,4-4 1,-4 2 14,-1 3 0,0-4-18,0 4 1,-1 1-55,-3-1 0,-1 0 119,5-5 0,-5 1-49,1 4 0,-2-3-29,2 2 0,-3-2 85,3-2 1,-2 0-36,2 0 0,-3 0 14,3 0 1,-2 0-19,2 0 1,-1 0 33,5 0 1,-4 0-41,5 0 0,-2 0 10,2 0 1,3 0 9,-4 0 1,4 0-41,2 0 0,-1 0 15,1 0 1,-1 0-26,0 0 1,-1 0 6,-3 0 0,1 5-42,-6-1 1,5 1 31,-5-5 1,1 5-58,-1 0 0,-3 4-41,3-4 1,-3 1 14,-2-1 0,0-4 37,1 4 0,4 2-78,-1-3 1,6 1 101,-5-5 1,6 5 39,-1-1 0,3 1 17,1-5 1,6 0 115,-1 0 0,1 0-17,0 0 0,-4 0 1,3 0 1,-3 0-61,-2 0 0,1 0 22,-1 0 0,-4 0-97,0 0 1,-2-1 117,1-4 1,4 3-97,-3-2 0,9 0 8,5 0 0,-2-3-8,2-2 0,0-4 38,5 4 0,-2 1-16,-3-2 0,1 2-6,-6-1 1,1-4-19,-6 4 1,-6 1-29,-3-1 0,2 4-46,-2-5 1,-5 2-8,-5-1 0,-4-4-114,5 4 0,-7-4-75,1-1 1,3 0 29,-2 0 0,4-5-5,-4 0 1,1-7-78,-1 3 0,1-4-78,4-2 0,2 1 179,-2-1 1,-2 3 36,1 2 0,-1-1 150,1 6 1,3-5 8,-8 5 1,1 0-57,-5 5 1,0 0-8,0-1 0,0 0 41,0-4 0,-2 3-48,-2-3 1,1 3-82,-7 2 1,1-5-49,-6 0 0,1-2 73,0 3 1,1 2-48,4-3 0,-4 3 93,4 2 1,-4-5 25,-1 0 1,-2 0 51,-3 5 0,2-1 75,-7 1 1,5 0 53,-5 0 0,1 4 32,-6 1 0,1-1-13,-1-4 0,-1 0-11,-3 0 0,2 0 110,-7-1 0,6 1-72,-1 0 1,-2-5-56,2 0 0,0 0-19,4 5 1,-1-5-1,-3 0 1,2-2-71,-7 2 1,0 4 35,-5-4 0,-11 1-116,-2-1 1,-6 4-83,0-4 0,-1 9-9,-3 5 0,-7 4-58,-3 1 1,34 3-1,-3 2-1446,-6 1 1,-2 2 1649,-3 4 0,-2 3 0,-1 1 0,0 2 0,-5 3 0,0 0 0,-3 0 0</inkml:trace>
  <inkml:trace contextRef="#ctx0" brushRef="#br1">15142 17273 8445,'8'6'383,"0"-3"-329,-3 7 1,-2-1 167,7 6 1,-6 0 15,6 4 0,-6-1 8,6 5-1,-1-5-62,-1 9 1,3-5 6,-6 6 1,0 1 13,-5-1 1,5 0-114,-1 1 0,1 4 29,-5 0 1,-2-6 59,-2-8 1,2-3 39,-3-2-93,-2 0 0,3-6 164,-5-3-120,-1-16-188,3 1 0,0-23-155,7 0 1,0-11 152,0-4 1,2-4-105,3 5 1,2 4 136,8 5 0,4 7-27,0-2 0,4 9-136,-4 5 0,2 5-210,-2 4 0,-2-1-1276,7 6 831,-7 1 276,4 4 528,-7 0 0,6 0 0,3 0 0</inkml:trace>
  <inkml:trace contextRef="#ctx0" brushRef="#br1">15029 17060 8185,'-23'20'0,"-2"-2"-461,6 5 230,-6 1 115,9 4 1,-4 1 690,5-1-241,1 7-138,0-5 1,0 10-74,0-7 1,6 6 106,3-1 0,5 8 130,5 1 1,7 7-89,7-2 1,11-1 0,-1 1 0,9-8-242,0-1 0,-2-7 174,2-8 1,0-7-105,4-7-886,1-6 841,12-21 0,-1-4-112,12-16 1,-1-8 53,-31 18 1,-2-2 0,-2-4 0,-3-2-85,21-30 1,-12-7-129,-8-3 1,-5 6 202,-9 3 0,-6 6 374,-4 3-22,-2-2-291,-8 11 1,-4 0-23,-9 6 0,-4 5-167,-11-5 0,-3 11-194,-11-2 0,-2 12 36,-7 3 1,1 6-181,4 8 1,0 8 105,9 6 371,-2 7 0,13 12 0,0 3 0,9 5 0,2 5 0</inkml:trace>
  <inkml:trace contextRef="#ctx0" brushRef="#br1">15455 17472 8185,'-8'0'1619,"2"0"-1624,6 0 0,13 0 240,6 0 1,7-2 67,8-2 1,2-4-3,7-6-56,5-1-222,-3 1 0,4-5-134,-7 0 0,6 2-186,-1 7 0,1-1-520,-6 7 0,-7-1 374,-7 5 443,1 0 0,-13 0 0,4 0 0</inkml:trace>
  <inkml:trace contextRef="#ctx0" brushRef="#br1">15995 17216 8185,'15'-5'213,"-1"1"0,2-1 59,3 5 1,-2 0 14,7 0 1,-5 5-28,4-1 1,-4 7-90,5-1 0,-7-2-132,2 1 0,-8-4 147,-1 4 1,-2-4-167,1 5 0,-2-6 120,-7 6 0,0-5-226,0 4 1,-2-4-176,-3 4 162,-3 1 47,-12 4 0,-2 7-547,-7 2 0,-4-1 91,0 2 0,-3 0-140,7 4 1,-1-6 647,11-3 0,-6 3 0,3 0 0</inkml:trace>
  <inkml:trace contextRef="#ctx0" brushRef="#br2">15754 14515 8076,'0'-10'-112,"0"1"0,-5 4-141,0-4 0,-1-1 300,1-4 0,2 5 281,-6-1 1,4 5-116,-5-4 0,6 4 18,-6-4 1,1 4-93,-6-5 0,6 6 115,-1-6 1,1 7-106,-5-2 1,0-1 41,-1 1 1,6 1-50,-1 4 1,1 0-29,-5 0 1,-1 0-92,1 0 1,0 1 92,0 4 1,0 1-109,-1 4 1,1 2 101,0-2 0,1 2 18,4 3 1,-4-1-32,4 0 0,1 0-17,-2 1 0,2 3-18,-1 1 1,3 5-14,6-5 1,0 5-8,0-5 1,0 4 45,0-4 0,0 5 70,0-5 1,1 6-75,4-1 1,3 1 81,6-1 0,0 3-76,0-3 1,1 1-15,-1-2 0,0-2-5,0-7 0,5 0-109,0 1 1,7-7 226,-3-4 1,-1-2-103,2-2 0,-2 0-10,2 0 1,1-6 6,-6-4 0,2 2 155,-2-1-147,-4-1 0,6-6-73,-7-3 0,-1 4 40,-4-4 0,2-3-141,-6-2 1,5 2-85,-6-2 0,1 0 47,-5-4 0,0 0-282,0-1 1,-5-4 147,1 0 0,-8-2-169,3 2 0,-4 4 82,-1 1 1,1 1-177,4 8 0,-2 0-531,6 5 583,-6 6 1,8-3-1024,-6 6 1487,5 1 0,-2 4 0,6 0 0</inkml:trace>
  <inkml:trace contextRef="#ctx0" brushRef="#br2">18427 16306 8079,'-7'-20'-63,"-1"-2"1,-6-7 663,0 1 1,1 6-260,4 3 1,-4-3-109,4-2 1,-4 2 84,-1-2 1,0 7-158,-1-2 0,1 3 162,0 2-264,0-1 1,0 8 90,-1 2 0,1 5-155,0 5 0,-5 2 46,0 8 0,5 5-103,4 4 1,2-2 37,-1 2 1,3-1-104,6 6 1,0-5-17,0-1 1,6 1 120,3 4 1,6-4-12,4 0 1,-2-5 23,7 4 1,-5-4 61,4 5 0,-4-7-59,5 2 1,-2 2 107,2-2 1,-2 1-87,-3-1 0,-5-3 102,0 3 1,-1 2-68,-8-2 1,-1 1 6,-4-1 1,-1-3 385,-4 3 0,-4 1-157,-10-1 0,1 2 6,-5-2 1,0-3-133,0 3 1,-4-4-250,3 0 0,2-6 103,-2 1 0,2-7-243,-1 1 0,-4-2-274,3-2 1,2-2-508,-2-2 0,7-9-275,-2-6 0,5-6 608,4 1 0,4-4 675,6-5 0,-6-4 0,-2-5 0</inkml:trace>
  <inkml:trace contextRef="#ctx0" brushRef="#br2">18057 16136 8079,'2'-15'290,"2"1"0,-2 0-3,3 0 0,1 0-20,-1-1 1,6 0-115,-2-4 1,2 1-108,-1-5 1,2 5-52,-2-1 0,1 2 156,-2-2 0,4 3-94,-3-3 1,-3 3 89,3 2 1,-7 0-44,2 0-13,3 6-199,-7 1 167,12 7 0,-10 0 10,7 0 0,-7 7 165,1 2 0,3 4-96,-3 1 0,3 2-21,-2 3 0,-2-2-13,6 7 0,-4-5-468,4 5 0,-4-1 364,5 6 0,-1-7 0,5-2 0</inkml:trace>
  <inkml:trace contextRef="#ctx0" brushRef="#br2">18512 16335 8143,'-8'0'372,"2"0"1,7 0 0,4 0-211,5 0 1,4 0 11,5 0 1,-2-7-12,7-2 0,-5-4 2,4-1 1,-4 3 3,5-3 1,-7 3-156,2-8 1,2-3 26,-2-2 0,0-3-83,-5-1 0,3-1 28,-2 1 0,7-7-98,-8-3 0,3-3 186,-2-2 1,-6-1-31,1-3 0,-1 1-37,5-6 0,-1 6-20,-4-1 0,2 2-34,-6 3 0,1 5-89,-1 4 0,-3-1 180,3 0 0,-4 6-38,-1 4 0,0 1 112,0-6 0,0 1-99,0-1 0,0-4 3,0 0 1,2-2-74,2 2 1,-2 3 87,3-3 0,-2 1-140,2-1 1,-4 3 114,4-3 0,-2 3-45,2 1 1,-4 1 18,4 0 0,-3 4 1,-2 0 1,1 0 7,4-4 1,-3 4 9,2 1 1,-2-1-12,-2-5 1,0 1 3,0 0 1,0-1-40,0 1 0,0-1 35,0 1 0,-2-5-31,-2 0 0,2-1 23,-3 6 1,4 0 10,1-1 0,-2 1-10,-3-1 0,4 1 5,-4-1 0,2 6 42,-2-1 0,2 0-44,-6-4 0,5 4 125,0 0 0,1 1-65,-2-6 1,3 2-17,-3 4 1,4-4-12,1 3 1,0 2-22,0-2 1,0 1 60,0-6 1,0-1-12,0-3 1,1 3-24,4-3 0,-3 8-1,3 1 1,-4 0 48,-1-4 1,0-1-47,0 1 0,0 0 32,0-1 1,0 1-22,0-1 1,0-4-27,0 0 0,-1 1 55,-4 9 0,3-4-19,-3 3 1,2-3-49,-1-1 1,2-1 48,-3 1 1,4 4 77,1 1 1,-2 0-97,-3 0 1,4 1 44,-4 3 0,3 3-38,2-3 1,0-2 18,0 2 0,0-4-12,0 4 0,0-2-1,0 2 1,0 3 88,0-3 1,0 4-74,0 0 1,0 1 40,0 0 0,0 0-46,0 0 1,0 4 49,0 1 0,-4-1-41,-1-4 1,0 4-60,5 1 0,-1 4 112,-4-4-70,3 6 1,-4-5-155,6 3 200,0 3-159,0-4 0,0 8 91,0 2 0,-5 0-115,1 5 1,-6 1 93,5 4 0,-4 0 9,4 0 0,-6 0-43,2 1 1,-4 4-3,-1 0 0,0 6-258,-1-2 1,1 4 93,0 2 1,0-1-116,-1 1 0,1-3 58,0-2 0,0 1-696,0-6 0,6 0-252,3-4 1197,3-1 0,2-6 0,0-2 0</inkml:trace>
  <inkml:trace contextRef="#ctx0" brushRef="#br2">18839 12695 9069,'14'0'580,"-4"0"-5,-1 0 0,1 0-101,4 0 1,2 0-256,3 0 1,1 0 48,4 0 1,3 0-520,-4 0 0,9 0 227,1 0 24,7 0 0,-4 0 0,7 0 0</inkml:trace>
  <inkml:trace contextRef="#ctx0" brushRef="#br2">1621 2559 8070,'-12'-21'370,"7"6"-242,-9-4 350,9 9 66,-1 4-102,6 6 0,0 11-45,0 3 0,0 15-178,0-1 0,0 15-133,0-1 0,-5 6 123,0-1 0,-4-3-270,4 4 1,-5-1 78,6-4 0,-1 1 143,5-11 0,-5 0-789,0-4 1,1-2 29,4-4-722,0 4 464,0-11 446,0-2 0,0-9 94,0-10 1,0-11-77,0-12 1,0-13 144,0-11 0,0-10 247,0-4 0,0-4-105,0-1 1,-5 6 32,0 4 1,-1 9 784,1 4 0,4 12-41,-4 8 858,3 5-1057,2 16 0,2 2 70,3 10 1,-2 10-20,6 14 0,1 7 97,4 11 1,2 4 19,3 6 0,-3 9-244,2 1 1,3 4-149,-2-10 0,5-1 6,-5-8 1,4-3-239,-4-6 1,2-7 103,-2-2 1,1-12-57,4-8 0,3-6 28,-3-8 0,2-8-145,3-6 1,-2-8 112,-4-12 0,3-8 25,-7-10 1,0-5-342,-5-5 1,-2-4 120,-2-10 1,1-1-333,-8 36 0,-1 1 1,2-36 255,-4 10 0,-1 9-994,-4 10 1,-3 10 255,-6 9 1,5 6-1050,-1 7 1041,1 8 0,1 8 87,3 13 953,3 1 1,2 11 0,0-3 0</inkml:trace>
  <inkml:trace contextRef="#ctx0" brushRef="#br2">2361 2786 8246,'0'-7'2952,"0"0"-2435,0 1 1,6 4-362,3-2 1,10 0 34,5 0 1,9 2-905,5-3 1,-2-1 411,2 1 0,-1 1-917,1 4 0,-4 0 1218,-5 0 0,-1 6 0,1 2 0</inkml:trace>
  <inkml:trace contextRef="#ctx0" brushRef="#br2">2702 2559 8246,'8'0'0,"0"0"1070,-4 0-667,-2 0 1,9 2 427,-6 2 1,-1 10-250,-4 10 1,0 3-272,0 1 0,-6 7-381,-3 3 1,-4 3-263,-1 2 0,-5 0-334,0-1 1,0-4 257,5 0 408,0-6 0,-1-4 0,1-7 0</inkml:trace>
  <inkml:trace contextRef="#ctx0" brushRef="#br2">3342 2914 7955,'-15'0'544,"7"-6"-161,-4-2-121,10 0 0,-4-4 68,6 2-1,2-7-105,2-2 1,4-13-198,6-1 1,2-13 86,3-6 1,-1-3-219,5-2 1,-4 2 59,5 3 1,-7-1 55,2 11 0,-5-1-112,-4 15 1,1 2-43,-6 12 175,-1 0 30,-4 6 166,0 21 1,0 9-63,0 16 1,-4 8 37,-1-4 1,0 6-45,5-1 1,0 2-19,0 3 1,5 2-147,0-7 1,4-6 133,-4-8 1,6-9-388,-2-5 0,-1-9 144,2-6 1,-1-4-175,6-4 0,-1-12 111,0-13 0,0-7-133,0-11 1,1-2-26,-1-4 0,0-2-119,0 3 0,-4-2 390,-1 2 1,1 5-97,4 9 0,-6 3 486,-3 7 1,1 6-98,-1 3 249,-1 9 0,-4 13-214,0 16 1,0 11 173,0 18 0,0 7-34,0 7 1,2 2-315,3 3 0,3-1-1332,6 10 0,6-8 1240,4-2 0,1-1 0,5-2 0,5-11 0,1-9 0</inkml:trace>
  <inkml:trace contextRef="#ctx0" brushRef="#br2">1735 3753 6685,'0'8'740,"0"5"-605,0-12-13,0 6 225,0-7 535,0 0-786,0 6 1,0-3-306,0 7 207,0-7 1,-2 3-230,-2-6 167,2 0 1,-4-2-41,6-2 1,0-4 98,0-6 0,0 4-35,0 1 82,0-1 0,1 1 57,4-1 29,-3 7-115,4-3 0,-4 7 211,2 4-189,-2 3 0,4 6 100,-6 0-46,0 1-62,0-1 0,0-5-30,0 1 0,-1-7-22,-4 2-174,3-4 216,-4-1 0,1-1-193,1-4 165,-1 3-22,5-10-12,0 10 65,0-11 40,0 12 12,0-5 19,0 6 1,1 0-72,4 0 86,-3 0-51,4 0 120,-6 0 1,0 1 17,0 4 115,0-4-273,-6 12 1,-1-10 38,-2 7 49,3-7 4,6 3 47,0-6-198,0 0 1,0-6 18,0-4 1,0 3-64,0-3 1,1 7 91,4-2 0,-2 4 2,7 1 104,-7 0-118,9 0 1,-5 6 37,2 3 1,-3-1-29,-6 2 0,0-6 70,0 6-7,7-7-165,-6 3 138,6-6-8,-7 0-433,0 0 236,-7 0-214,6 0 160,-12-6-202,12 5-49,-6-6-271,7 7-332,0 0 584,0-6 471,0 4 0,7-10 0,0 4 0</inkml:trace>
  <inkml:trace contextRef="#ctx0" brushRef="#br2">1877 3853 9887,'-8'-2'-493,"4"-3"456,-4 4 100,6-6-172,-4 7 1,6 7-19,0 2 0,0-1-300,0 2 1,1 4 443,4 5 0,-3 0 0,4-5 0</inkml:trace>
  <inkml:trace contextRef="#ctx0" brushRef="#br2">2304 4222 8441,'14'14'-11,"-5"-1"11,1-3 0,6 2 0,6-4 0</inkml:trace>
  <inkml:trace contextRef="#ctx0" brushRef="#br2">2858 4379 8210,'-12'1'-656,"2"4"994,4-3 837,6 4-1075,0-6 1,0-2 142,0-2-253,0 2 0,1-9 162,4 6-243,-3 0 1,6 1 42,-4-1-53,-2 0 0,6 5 158,-3 0-73,-4 0-100,5 7 0,-6-4 114,0 6-41,0-6 38,0 4 265,0-7-157,0 0-88,-6 0 41,-2 0-89,-6 0 1,5 0 78,-1 0 55,7 0-77,-3 0-171,6 0 142,0 0 1,6 1 0,3 4 0,-1-3-35,2 2 1,-6-2 40,6-2-63,-7 0 40,3 0 101,-6 0-108,0 0 86,0-6 28,0 4-39,0-4 0,-1 6 8,-4 0 14,4 0 1,-6 0-14,7 0-127,0 0 66,0 6 1,5-3 49,0 7 0,1-7 6,-1 2 1,1 2 136,4 3 0,2-2-95,-2 1 0,4 1 141,5 4 0,-2-5-95,7 1 1,0-5-71,4 4 0,7-6-23,3 2 0,4 1-3,6-1 1,-9 0-361,4-5 1,-10 0 157,0 0 0,-4 0-175,-6 0 0,3 5 81,-7-1 1,-5 3-142,-5-3 0,-4 0 78,5 5 1,-7-4-293,1 4 0,-2-4-47,-2 4 655,0 1 0,-6 4 0,-2 0 0</inkml:trace>
  <inkml:trace contextRef="#ctx0" brushRef="#br2">3271 4691 8205,'-8'0'1725,"1"0"-1464,7 0 0,11 0-124,4 0 0,8 0 125,1 0 1,3-1-16,1-4 1,5 2-258,1-7 0,-1 6 105,-5-6 1,1 6-235,-1-6 0,-1 5 76,-3-4 0,1 1 4,-6-2 45,0 4 1,-10 1 40,1 1 148,-7-1 1,-3 0-125,-10 0 0,-4-4-681,-5 4 0,2-4 300,-7 4 1,-6-1-666,-8 1 995,-3 3 0,-14-17 0,-4 4 0</inkml:trace>
  <inkml:trace contextRef="#ctx0" brushRef="#br2">2162 3966 8257,'6'-14'0,"2"0"0</inkml:trace>
  <inkml:trace contextRef="#ctx0" brushRef="#br2">1749 3895 8257,'0'-14'-88,"0"6"300,0 2 163,0 6-416,0 0 138,7 6 0,-4-4-252,6 3 32,-6-4-92,10-1 61,-11 0 143,4 0 158,-6 0-125,0 0-284,-6 6 287,-2-4-81,-7 4 408,1-6-206,6 0-228,2 0 142,6 0-147,0 0 0,2-6 116,2-3 0,4 1-486,6-2 1,1 5 456,-1-4 0,6-1 0,3-4 0</inkml:trace>
  <inkml:trace contextRef="#ctx0" brushRef="#br2">2816 4421 7509,'0'-8'15,"0"2"-196,0 6 96,0 0 75,0 6-23,0-4 25,0 4 86,0-6-86,0 0 127,6 0 1,-5-1 50,4-4-64,-3 3 3,-2-4 13,0 6-165,0 6 136,0 2-224,0 0 185,0-1-385,0-7 72,0 0 554,6 0-236,-4 0 1,6 0 332,-4 0-171,-2 0 86,11 0-152,-6 0 0,8 0 9,-1 0 0,-5 4-33,1 1 0,-1 0 84,6-5-190,-1 6 1,5-3 88,0 7 1,1-7-82,-1 2 0,3 1 52,7-1 0,1-1-102,3-4 0,-2 0 31,7 0 0,-4 0-91,3 0 1,-5 2-21,1 3 0,-4-4 69,-6 4 1,-1-3-88,-3-2 0,-7 1 6,2 4 4,-3-3 1,-3 5 44,-4-2-452,4-3 256,-6 4 169,4-6 0,-12-2-257,-4-2 0,3 2 84,-3-3 0,1-1-279,-6 1 1,6-4 538,-1 4 0,1-6 0,-5-3 0,-1-8 0</inkml:trace>
  <inkml:trace contextRef="#ctx0" brushRef="#br2">3370 4393 8099,'0'-8'32,"2"2"18,2 6 0,0 0 105,5 0 1,-4 1-27,4 4 1,1-2 66,4 7 1,0-6 191,0 6-225,1-1 22,5 6 0,-4-3-137,3-2 1,-3 2 136,-2-2 1,-5-2-323,1 1 107,-7-6-32,10 10 130,-12-5 1,4 4-6,-10-2 1,-4 4-403,-10 0 1,-3 7 169,-7 7 0,-7 2-216,-7 4 1,-1-4 122,-8 3 1,-3-5 261,-2-4 0,-3 3 0,9-5 0</inkml:trace>
  <inkml:trace contextRef="#ctx0" brushRef="#br2">1735 3810 8406,'-9'0'-2054,"-1"0"2025,7 0 156,-3 0 6,6 6 2,0-4 41,0 4-44,0-6-21,0 7-25,0-6 1,0 12-12,0-4 1,0 4 17,0 1 0,0 2-27,0 3 0,0-2 26,0 7 0,1-5-18,4 5 1,-4-1 20,4 6 0,-2 1-30,2 3 1,-2-2-13,7 7 1,-6 0-22,6 5 1,-1 6 43,6 3 0,-1 5 26,0 4 1,7 4-394,2 6 0,6 2 361,-13-35 0,1 0 0,-1-1 0,0 2-35,2 3 1,1 1 0,-2-3 0,0 0 24,2 3 1,0 0 0,-4-2 0,1 0 15,17 30 1,-7-3-167,-3-11 0,-1-2 106,2-3 1,1 2 57,-6-7 0,0-1-240,-5-8 0,-1-3 140,-3-7 0,1-6-344,-7-3 237,7-3 135,-9-2-409,4 1 1,-12-8 143,-3-2 1,-4-3-51,-1-2 1,-1-8-11,1-6 323,-6-7 0,-2-14 0,-7-1 0</inkml:trace>
  <inkml:trace contextRef="#ctx0" brushRef="#br2">2076 5530 8318,'0'21'-409,"0"2"0,11 6 710,4 4 1,2 3-66,-3 7 1,5-2 92,0-3 0,5 3-90,-5-3 1,1-3 88,-1-2 0,-3-3-66,3-2 1,-3-1-16,-2-3 0,0-4-111,0-5 0,1-7-205,-1-4 1,-5-2-216,1-2 0,-2-8 225,1-6 1,2-7-251,-6-7 1,6-9 171,-2-5 0,4-10-777,1-15 1,7-10 601,-9 33 1,0-2 0,1-5 0,0-1-1,2 2 1,-1-1 0</inkml:trace>
  <inkml:trace contextRef="#ctx0" brushRef="#br2">3526 4393 8057,'-14'20'-225,"0"-4"0,0 5 1</inkml:trace>
  <inkml:trace contextRef="#ctx0" brushRef="#br2">5986 2658 7953,'-9'5'-1133,"-1"0"2461,7 0-709,-10-5-394,12-7 1,-6-1-265,7-6 1,5-6-5,0-4 0,6-3-60,-2-1 1,4-2 183,1-3 1,5-5 60,0-10 1,2 2-486,-2-6 0,1-5 127,4-4 0,1 1-56,-6 8 0,2 4 91,-2 10 0,-8 5 235,3 10 29,-9 8 145,7 9 1,-10 14 183,3 6 1,-4 8-145,-1 11 0,2 1-27,3 8 1,-4-4-42,4 5 0,1-1-71,-1-4 1,4-4 58,-4-6 1,6-1-413,-1-8 93,2-7 0,3-5-72,-1-7 1,0-7-72,0-2 1,0-12 110,1-7 1,-1-4-47,0-10 1,0 2 68,1-7 0,-6 4 4,0 5 1,-4 5-83,5 9 326,-7 4-101,3 6 1,-6 18 77,0 11 0,0 15-64,0 8 1,0 9-34,0 5 0,0-6 12,0 1 0,6-12 0,2 6 0</inkml:trace>
  <inkml:trace contextRef="#ctx0" brushRef="#br2">5403 3028 7915,'0'-8'-1292,"0"0"1374,0 4 0,0 0 87,0-5 56,0 6-86,0-4-73,0 7 210,0 0-137,0 7-148,0-6 73,0 12-20,0-11-99,0 4 1,-1-6 124,-4 0-113,3 0 1,-6 0 83,4 0-128,2 0 79,-4 0 1,6-2-7,0-2 11,0 2 0,0-4-3,0 6 1,1 0 5,4 0 183,-3 0-175,4 0 1,-6 1 319,0 4-200,0-3 23,0 4-106,0-6 69,0 0-184,-6 0 0,4-2 158,-3-2-276,4 2 224,1-11-209,0 12 133,0-6-15,0 7 94,6 0-66,-4 0 320,4 0-177,-6 0 973,0 0-1109,0 7-24,0-6 20,0 12 35,0-5 0,0 6-8,0 0 1,0 1 6,0-1 0,2 2 93,2 2 1,-1 5-99,7 5 1,-7 2 75,2 3 0,1-1-62,-1 6 1,4 0 29,-4 4 1,5-4-19,-6 0 1,6 0 63,-5 5 0,6-1 22,-2 1 0,-1-4 12,1 4 1,-4-2-96,5 11 1,-2-1 32,1 1 0,2-3-101,-6-6 0,6-5 93,-2-1 0,-1-7-70,2-1 0,-6-5 53,6-5 0,-5-4-4,4 4 1,-6-3 2,2-2 0,1 0-5,-1 1 0,5-1-38,-6 0 0,3 0 3,-3 1 1,-2-1 67,3 0 10,3 0-660,-7 0 166,6-6-170,-7-1 177,0-7 0,0-2-118,0-3 1,0-3 15,0-6 1,-5 0-553,0 0 1062,-6 0 0,-3-1 0,-8 1 0</inkml:trace>
  <inkml:trace contextRef="#ctx0" brushRef="#br2">5488 4123 8516,'2'16'-107,"3"3"1,-2 3 541,6 6 1,1 2-112,4 3 1,0 4-91,1 5 1,-1 1-67,0 0 0,0-7 69,0-3 0,1-9-250,-1-5 0,0-4 135,0 0 1,-4-7-234,-1-4 1,-6-4-73,2-4 0,-3-7-105,-2-13 1,0-6-140,0-13 0,0 1 130,0-1 1,0-5-1016,0 1 1312,-7 0 0,-13-2 0,-10-2 0</inkml:trace>
  <inkml:trace contextRef="#ctx0" brushRef="#br2">5304 3057 8587,'-8'-15'-1236,"1"1"1328,7 0 72,7 0 1,1 6-38,6 3-227,0 3 0,0 2 148,1 0 1,-6 5-67,0 0 1,-5 6 50,0-2 0,-2-1 126,-2 2-126,0-1 0,0 6-8,0-1 1,-2-6-62,-2-4 101,2 4-98,-11-6 65,12 4 0,-5-7-140,6-4 0,0 2 114,0-7 0,0 5-56,0-4 0,1 4 19,4-4 2,-4-1 9,12-4 0,-10 6-27,7 3 343,-7 4-291,9 1 259,-10 0-216,4 6 16,-6 2 1,0 6-110,0 1 0,-1-8-406,-4-2-520,3-3 971,-4-2 0,6-13 0,0-3 0</inkml:trace>
  <inkml:trace contextRef="#ctx0" brushRef="#br2">5403 3085 8555,'-8'-8'-256,"2"0"338,6 3 549,0 4-202,0-12-107,0 12-84,0-6 39,0 7 150,0 0-147,0 7 135,0 1-367,0 6 100,0-6-2,0-2-168,0-6 115,0 0 45,0 6 1,2-4-127,2 3 1,-1 1-86,7-1 1,-1 10 73,6 0 1,4 7-5,0-3 0,11 11-67,-2-2 0,10 15 17,0-1 1,3 0 22,2-5 0,-6-5-48,1 1 1,-1-3-32,1-1 1,-4-7 139,-5-3 0,-6-3-167,1-2 1,-6-2 5,1-2 0,-8 1 116,-2-6-160,-6 6 1,5-10 146,-3 4-287,-4-3 296,6-2 1,-9 1-227,-3 4 0,2-3 56,-6 2 0,4-2-803,-4-2 1017,-1 6 0,-4-4 0,0 4 0</inkml:trace>
  <inkml:trace contextRef="#ctx0" brushRef="#br2">5830 3611 8801,'-5'9'-217,"0"1"0,0-5 175,5 4 1,0-4 177,0 4 0,2-4 0,3 5 1,3-6 295,6 6 0,2-2-97,3 1 0,-2 2 26,7-6 0,-2 4-136,2-4 1,-4 0-27,-6-5 1,5 0 9,0 0 313,0 0-500,-5 0 222,-6 0-194,-1-6 0,-9-2 97,-3-7 1,-3 3-574,-6 2 1,0-2-3,0 2 1,0-7-226,-1-2 1,-4-2 99,0 2 0,-6-4 174,1-10 0,2-5-1054,-1-10 1432,-1-2 1,-5-20-1,1-2 1</inkml:trace>
  <inkml:trace contextRef="#ctx0" brushRef="#br2">7664 1621 9717,'0'-8'624,"0"-5"-2235,0 12 1215,0-6 0,1 9 396,4 3 0,-3 2 0,4 8 0</inkml:trace>
  <inkml:trace contextRef="#ctx0" brushRef="#br2">7820 1919 7738,'8'7'-306,"-3"2"324,-4 4-18,6 1 0,-6 0 0,6 0 0</inkml:trace>
  <inkml:trace contextRef="#ctx0" brushRef="#br2">8076 2189 8130,'8'7'225,"-2"-6"30,-6 6 0,0-6 224,0 4-586,0-4 1,5 7-509,0-3 0,6-2 285,-2 7 0,4-6 330,1 6 0,0 6 0,1 6 0</inkml:trace>
  <inkml:trace contextRef="#ctx0" brushRef="#br2">8346 2317 8130,'0'10'0,"0"-1"0,0-4 197,0 4 1,0-4 281,0 5-314,0-1 1,2 4 103,3-4 1,-2 2-733,6-6 1,-4 1 150,4-1 0,1-3-298,4 2 610,0-2 0,1-2 0,-1 0 0</inkml:trace>
  <inkml:trace contextRef="#ctx0" brushRef="#br2">8801 2531 8130,'7'12'0,"2"-2"0,-1 1 2,1-7 0,-4 6 113,5-5 0,-1-1-28,5-4 0,5 0 122,0 0 0,2 0-426,-2 0 0,-3 2 217,2 3 0,5-4 0,-1 6 0</inkml:trace>
  <inkml:trace contextRef="#ctx0" brushRef="#br2">9285 2658 8130,'9'5'-458,"1"0"1,-6 4 171,6-4 1,-1 5 162,5-6 1,1 6 43,-1-5 0,6 4 79,4-4 0,3 6 0,1-3 0</inkml:trace>
  <inkml:trace contextRef="#ctx0" brushRef="#br2">9725 2644 8103,'8'0'362,"-1"0"-396,-14 7 1,1-4-778,-4 6 811,-2-6 0,4 10 0,-6-5 0</inkml:trace>
  <inkml:trace contextRef="#ctx0" brushRef="#br2">7664 1564 8125,'-7'-8'-314,"1"8"309,-3 9 0,1 10 214,3 5 1,3 9-123,-2 5 1,2 8 116,2 1 0,0 7-186,0-2 0,5 8 93,0 2 0,4-2-238,-4-8 1,4-9-102,-4-10 0,6-5-150,-1-4 0,-3-5-260,3-10 638,-7-2 0,10-7 0,-5 0 0</inkml:trace>
  <inkml:trace contextRef="#ctx0" brushRef="#br2">7593 2147 8125,'4'20'6,"1"4"0,6 3 175,-1 1 1,-2-1-56,1-3 1,1 1 64,4-6 1,0-2-160,0-7 1,-4 1 34,-1-6 1,1-2-46,4-8 0,0-4-397,0-10 1,1-5 244,-1-9 0,-5 0-1043,1-10 1173,-1 3 0,-1-9 0,-2 7 0</inkml:trace>
  <inkml:trace contextRef="#ctx0" brushRef="#br2">7849 1933 8125,'0'15'-565,"0"-1"0,4 0 548,1 0 0,0 7 209,-5 3 1,5 2 323,-1 3 0,6 4-516,-5 0 0,4 0 54,-4-4 0,4-2-306,-4-4 0,4 3 117,-4-7 1,2-2-632,-3-8 356,-2 4 410,4-5 0,-6 0 0,0-2 0</inkml:trace>
  <inkml:trace contextRef="#ctx0" brushRef="#br2">7877 2360 8131,'0'14'0,"0"0"0,5 1-56,0-1 0,6 0-94,-2 0 0,4 5 488,1 0 0,0 5-58,0-5 0,5 4-108,0-4 1,0-1-5,-5-9 0,1 2 15,-1-6-37,0 0-195,0-5 0,-4-6-12,-1-4 0,-6-9-217,2-5 0,-3-1-454,-2 1 1,-2-2 334,-3 2 1,2 3-317,-6 2 713,6-3 0,-16 6 0,3-4 0</inkml:trace>
  <inkml:trace contextRef="#ctx0" brushRef="#br2">8147 2331 7158,'14'7'-378,"-1"1"410,-3 6 1,1 2 506,-7 3 1,7-2-275,-1 7 1,-2-1-188,1 6 0,-1 1-231,2 3 1,2-3 96,-2 3 0,2-3-79,3-1 0,-1-6 85,0 1 1,-4-8-367,-1-2 1,-4-1 19,4-9 396,-6 1 0,4 2 0,-7 0 0</inkml:trace>
  <inkml:trace contextRef="#ctx0" brushRef="#br2">8247 2843 8131,'6'15'-371,"4"-1"0,-3 5 316,3 0 0,-1-5 540,6-5 0,-1 1-249,0 4 1,-4-6 125,-1-3-408,0-4 252,6-1-273,-1 0 1,-6-6-24,-3-4 1,1-2-159,-1-2 1,-1-2-158,-4-3 1,0 1 191,0-5 1,0 1-74,0-2 1,0-3 108,0 3 0,0-2-16,0-3 0,0 1 193,0-1 0,0 6 0,0-1 0,0 5 0,0-5 0,0 7 0,0-2 0,0 8 10,0 1-114,0 1 325,7-5-150,-6 6 299,12 1 0,-10 9-115,7 3 0,-6 3 80,6 6 0,-2 8-98,1 6 1,4 4-106,-4 11 1,2-9-3,-1 9 1,2-5-96,-2 0 1,4-5-433,5-9 0,-2-2 206,7-3 1,-2-8 190,2 3 0,3-9 0,-5 1 0</inkml:trace>
  <inkml:trace contextRef="#ctx0" brushRef="#br2">8687 2985 8131,'8'13'0,"0"-3"0,-3 9 0,-2-5 0,7-5-131,-1 4 0,5-7 587,1 4-184,-1-4-46,0-6-39,0 0-116,0-6 1,-6-2 12,-3-6-46,-3-1 1,-2 0-76,0-4 1,0 3-229,0-3 1,0 3-328,0 2 0,0 0 271,0-1 1,0-4 320,0 0 0,12-6 0,4 3 0</inkml:trace>
  <inkml:trace contextRef="#ctx0" brushRef="#br2">9014 2573 8002,'0'14'-60,"0"1"0,0 5 101,0 4 1,0 3 0,0 1 0,2 7-3,3 3 0,-4-3-237,4-2 1,1-3 78,-1-2 1,6-6-375,-1-3 493,2-3 0,9-2 0,1 0 0</inkml:trace>
  <inkml:trace contextRef="#ctx0" brushRef="#br2">9171 2786 8131,'0'15'0,"5"0"-14,-1 4 1,1-3 188,-5 3 0,5 2 75,0-2 0,4 0-11,-4-5 1,11-2-472,-2-2 1,5 1-48,0-6 0,-2-1-728,7-4 1007,-7 0 0,10 7 0,-5 1 0</inkml:trace>
  <inkml:trace contextRef="#ctx0" brushRef="#br2">9597 2872 8096,'0'20'65,"0"4"0,0 4-65,0 6 0,0-4 156,0 3 1,0-3-119,0-2 1,0-1-381,0-3 0,5-4-111,0-6 453,0-6 0,1-1 0,2-7 0</inkml:trace>
  <inkml:trace contextRef="#ctx0" brushRef="#br2">7763 2204 8303,'0'15'-805,"0"4"1,0 3 618,0 7 1,0 6 185,0 3 0,0 3-2,0 1 0,0 6-1,0-1 0,0 7-190,0-2 90,0-3 0,0-2 46,0-9 0,0-3 8,0-7 49,0-6 0,-6 5 0,-2-5 0</inkml:trace>
  <inkml:trace contextRef="#ctx0" brushRef="#br2">7792 2914 8279,'6'8'0,"2"5"-126,6-4 1,2 4 67,3 1 1,3 7 25,7 2 1,7 4 47,6 2 0,9-6 140,11 1 1,-4 0-410,4 4 1,-4 4 338,-1-4 1,-10 4-123,1-8 1,-2 1 147,6-1 1,3 1-246,-3-6 0,3 0-115,2-5 1,-6 0 72,-4 0 1,-2 5 108,-3 0 1,-5 5 39,-4-5 1,-3 6 41,-2-1 1,-1-2-40,-3 2 0,3-2 87,-4 2 1,-1 1 141,2-6 0,-2 0-166,2-5 1,-4-1 7,-5-4 0,-1-3-181,0-6 1,-4 0-330,-1 0 250,0 0 115,6 0 0,-1 0 20,0 0 0,5 0 63,0 0 0,0 7-79,-5 2 0,0 4 128,1 1 0,-1-5 16,0 1 1,-1-5 23,-4 4-100,4-6 54,-12 4 226,6-7 1,-7-2 88,0-3-118,0-3 1,-2-6-32,-3 0 0,4 0 79,-4 0 1,2-7-25,-2-3 1,4-3-76,-4-1 1,3-5-144,2 0 1,2-12 107,3 3 0,1-9-134,3 4 0,9-10 115,-4 5 1,3-5-252,-2 10 0,-1-1 52,0 6 0,-1 12-1345,-4 6 1423,4 7 0,-5 2 0,6 1 0</inkml:trace>
  <inkml:trace contextRef="#ctx0" brushRef="#br2">9086 3071 8085,'14'8'0,"6"-2"0,2-6 0</inkml:trace>
  <inkml:trace contextRef="#ctx0" brushRef="#br2">10052 2772 8070,'-14'0'72,"0"0"203,6 0 270,-5-6 30,12 4-410,-5-4-97,6 6 1,1 2-61,4 2 0,4 11 147,10 8 1,3 7-120,7 8 0,-1 6 137,1 13 0,1 6-373,3 4 0,-3 7 167,-14-36 1,1 0 0,-1 0 0,0 0-312,17 33 1,-3-8 204,3-6 0,3-8-43,2-11 1,-3-4-31,-2-5 1,-3-1 20,-1 1 1,-7-6-266,-3 1 1,-5-7 128,-5 2 0,2-3-477,-6-2 932,0 1 1,-11-1 0,-2 0-1</inkml:trace>
  <inkml:trace contextRef="#ctx0" brushRef="#br2">10365 3625 8070,'6'29'392,"2"-3"-274,7-2 0,-1 5 662,0-1 1,8 0-230,7 6 0,-1-4-219,5-2 0,-3-1-99,-1-3 1,2-4 16,-2-6 1,2-1-71,-7-4 1,-2-2-150,2-7 1,-7 0 269,2 0 1,-5-7-63,-4-2 0,1-10-138,-6-5 0,-1-9 53,-4-5 0,0-9-188,0-5 0,-4-4 135,-1 0 1,-5-8-958,6-2 1,-7 1 297,1-1 558,-3 0 0,-2-7 0,-1 0 0,-1-1 0,-1 0 0,-1-2 0</inkml:trace>
  <inkml:trace contextRef="#ctx0" brushRef="#br2">13863 2985 8255,'0'-41'-169,"4"5"-43,1-7 1,0 7 247,-5 8 1,-2-1 222,-2 1 0,-11 6 148,-8 3-193,-4 3 0,-14 3-205,-7 4 1,-12 2 115,-6 7 0,-2 0-111,2 0 1,1 0 100,3 0 1,4 7 225,-4 2 0,2 10-134,-1 5 0,1 9-282,-7 5 1,7 5 106,-1 4 1,9 4 47,4 5 0,10 8 105,5 2 0,9 5-50,5 5 1,5-2-52,9-34 0,1 1 1,-3 38-297,7 1 1,3-36 0,2 1 265,2-2 0,0-1 1,1 0-1,0 0 30,3-2 1,2 0 0,12 34-47,-9-35 0,1-2 0,2-1 0,2-1 19,4-1 0,2-1 0,2-1 0,2-1-12,6-2 1,2-1 0,0-3-1,1-1-33,2-2 1,1-2-1,-3-1 1,-1-3 59,37 8 1,-35-16 0,0-2-81,4-3 0,0-1 1,1-2-1,1-2 48,6-1 0,-1-3 0,-5-3 0,-1-3-27,-3-3 1,-1-3-1,-4-4 1,-2-2 18,-2 1 1,-1-1 0,-1-5 0,1-1 70,0 0 1,0-1-1,-3-5 1,-2-1-34,-1 2 1,-2-1 0,-3-4 0,-2-2 62,2 0 1,-2-1 0,-5 0 0,-1-1 2,1-3 0,-2-1 1,-6 4-1,-1 0-66,-1-1 0,-1-1 1,-2-7-1,-1-3 37,0 0 1,-2-1 0,-4-1-1,-4 0-17,-1 3 1,-4 1-1,-4 3 1,-5 1 30,-3-1 0,-4 3 1,-3 4-1,-2 4-32,-2 5 1,-2 4 0,-5 4 0,-2 6 86,0 7 0,-3 5 1,-13 6-1,-2 7-537,-7 7 0,-1 7 0,20-2 0,0 3 0,0 3 233,0 4 1,0 3 0,0 1 0,-4 2 0,1 2 0,0 1 110,-3 4 1,1 3 0,1 0 0,3 0 0,2 0 0,2 2 53,3 1 1,2 1 0,1 1 0,3-3 0,1 1 0,1 0-1494,2-2 1,2-1 0,0 1 1455,-11 17 0,2 1 0,0 5 0,2 1 0,5-2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6455 2275 8027,'0'-15'-170,"0"1"-418,0 0 508,7 0 202,-6 6-100,6-5 1,-6 12 131,4-4 133,-4-3-128,6 6 255,-7-4-140,0 6 211,0 0-160,0-6-152,0 4 0,0-6-39,0 4 1,-2 2 19,-3-3 0,4 2 102,-4-2-115,-3 4 1,7-7-77,-4 3 1,2 4 203,-2-4-345,3 3 96,-10-4 1,9 0-56,-7-4 1,5-1-38,-4 6 1,-1-6 136,-4 2 1,5 1-8,-1-2 1,-4 1-6,-5-5 0,0 4 53,5 1 0,-7 4-43,-2-4 0,-4 5 1,-2 0 1,3 2-30,2 2 0,-1 2-10,6 2 1,-5 6-72,5 9 0,-3 3 79,8 6 1,-4 1 13,9-1 1,1 2-32,-2 3 0,7-3-33,-2 4 0,5 0 33,5 0 1,3-1-42,6-5 0,2 1-13,3-1 0,0-4-102,9-1 0,-1-5 20,11 1 1,0-3 97,5-2 1,-2 0-104,-3 0 0,1 0 69,-6 1 0,-4-1 91,-5 0 1,-7 0-96,2 0 0,-8 1 196,-2-1 1,-5 0 16,0 0 1,-2-4 158,-2-1 0,-5-4-139,0 5 0,-10-6 98,0 6 0,-10-6-105,-3 6 0,-5-5-31,-5 4 1,-3-6-258,3 2 0,-2-3 97,2-2 0,4-2-416,5-3 0,7-4-69,3-10 0,10 0-290,4-10 1,3 4 99,2-8 1,8 8 169,6 1 0,7 0 530,7-4 0,13 0 0,4-1 0</inkml:trace>
  <inkml:trace contextRef="#ctx0" brushRef="#br0">7052 2019 8072,'-7'-8'-517,"-6"-5"0,7 10 583,-4-6 0,-3 5 283,4 0 1,-5 2 141,-5 2-331,-3 0 159,-7 6 2,1 2-199,-1 13 0,-1 1 211,-3 6-124,3 7-67,2-5 0,1 11 43,3-3 0,4 3-16,1 2-342,-3 6 308,6-5 1,0 10-176,7-7 1,5 5 135,0-4 88,2-7-216,8 0 0,2-13 130,6 1-25,7-7-180,1-14 0,8-4-60,3-8 1,5-6-84,10-9 0,-4-3-120,3-6 1,-4-4-85,-5 4 337,-10-4-150,-7 10 1,-7 0-140,0 3 622,-6 3-478,-2 2 1,-12 4 13,-3 1-18,-10 6-53,-3-4 1,-7 7 40,1 0 0,-2 0 278,-3 0 0,2 7 73,3-6 1,8 10-208,5-6 819,1 0-540,0-5 0,8 0 8,6 0 1,7 0-57,12 0 0,4-6 146,5-4 0,0-1-120,1 2 1,-1-4 25,1 3 0,-1 3-30,1-3 1,-6 7-30,1-2 0,-7 4 146,2 1-168,-9 0-2,2 6 0,-5 2 236,2 6-22,4 0-193,-12 7 0,6 1-24,-7 6 107,0 1-232,0-1 0,1 5-379,4 1 375,-3-1-471,4-11 1,-6 3 96,0-6 272,0 0-368,0-11 95,0 5 119,0-12-126,0 5 448,0-12 0,0-8 0,-6-8 0,-2-7 0</inkml:trace>
  <inkml:trace contextRef="#ctx0" brushRef="#br0">7280 1834 8152,'0'14'-775,"0"7"581,0 2 1,5 11 431,-1 3 1,1 11-79,-5 4 0,0 8 824,0 2-1960,0-1 1074,0 2 0,0-6-286,0 0 1,0 0 141,0-5 0,0-3-22,0-2 1,2-7-752,2-2 390,-2-13 120,4 2-419,-6-13 728,0-6 0,0-2 0</inkml:trace>
  <inkml:trace contextRef="#ctx0" brushRef="#br0">7280 1948 8152,'14'6'0,"0"-4"0,2 9 11,3-7 0,5 3 56,9-3 175,-3-2-87,5 4 87,-7 1-31,1-6 1,-1 12 65,0-4-37,-5 4-60,-3 1 1,-6 0-135,1 1 0,-3 5 53,-2 4 1,-4-2 58,-6 2 1,0-1-93,0 6 0,-6 1 94,-4 3 1,-4-1-61,-5 5 0,-8 3 61,-6 7 0,-8-1-256,-2 6 1,-6 5-86,21-26 1,-1 0 0,-21 30-1786,3-4 1965,2 0 0,-1-5 0,1 0 0,-1 2 0,-2 1 0</inkml:trace>
  <inkml:trace contextRef="#ctx0" brushRef="#br0">8616 1379 11275,'0'-21'206,"0"4"-279,0-7 0,0 7 267,0-2 0,0 3 0,0 2 277,0 0 1,-1 6-345,-4 3 0,-3 4 149,-6 1 1,0 1-229,0 4 1,-5 4 175,0 10 1,-7 5-167,3 9 1,1-1-18,-2 6 0,5 0-87,-5 4 0,7-4-71,-2 0 1,8-6 130,1 1 0,7-3-261,-2-2 0,4 1 27,1-1 1,1-1-284,4-3 1,3 1 83,6-6 0,0 0-76,1-5 0,-1 0 77,0 1 1,0-6 117,1 1 0,-1-6 195,0 6 1,-5-6-23,1 6 1,-7-5 182,2 4 0,-4 1-113,-1 4 1,0 2 141,0 3 0,-6-2-104,-3 7 0,-2-5 150,1 4 1,-3 1-14,4 4 0,1-4-38,-1 0 0,1 4 134,-2 5 0,-1 2-94,6-2 0,-1 1 51,1 8 1,4-2-90,-4 7 1,3 0 88,2 6 1,0-1-75,0 9 1,0 3 9,0-3 1,2 5 167,3-4 1,-4 1-66,4-1 1,-2 3 37,2 6 0,-3-2-67,2-2 1,-2-9-134,-2-6 1,0-6 124,0 1 1,0-9-222,0-5 1,0-9 53,0-5 0,0-3-80,0-2 0,-2-4-500,-2-1-56,2-6 0,-4 2-595,6-10 0,0-4 1225,0-10 0,6-10 0,2-7 0</inkml:trace>
  <inkml:trace contextRef="#ctx0" brushRef="#br0">8901 1265 8443,'-8'0'-1778,"2"0"1859,6 0 710,0 0 1,6-6-624,3-4 0,6-2-17,3-2 1,-2-5-152,3 0 0,2-2-71,-2 2 0,1 3 123,-1-3 0,-1 4-83,5 0 1,1 1 98,4 0 0,1 1-444,-1 4 1,-1-2 148,-3 6 1,1 0-309,-6 5 0,-2 2 535,-7 3 0,-4 3 0,-6 6 0</inkml:trace>
  <inkml:trace contextRef="#ctx0" brushRef="#br0">9014 1265 6845,'8'16'541,"-3"3"1,1 5-208,-1 9 1,0 11-14,-5 13 0,0-5-129,0 5 0,0 1-377,0 4 1,0-5 270,0-5 0,0-13-400,0-1 0,2-6-132,2-4-112,-2-5 73,4-9 0,-1-11 167,0-13 1,-1-5 317,-4-14 0,0-6 0,0-1 0</inkml:trace>
  <inkml:trace contextRef="#ctx0" brushRef="#br0">9043 1479 8454,'2'-23'-464,"2"4"0,4 4 143,6 0 0,1 3 635,-1 2 1,5-2-87,0 2 0,6-1-263,-1 2 0,1-2 85,-1 6 1,1-1-61,-6 1 52,0 3 0,-7-3 2,-2 10 1,-7 5-1,-12 9 0,-7 4 63,-13 11 1,1 2-137,0 7 0,4-1-143,0 1 0,8-8 146,2-7 0,1-6 36,9-8-4,-1-6 1,11-1-54,4-7 1,7-7 57,2-2 0,6-10-247,-1-5 0,3-3 77,1-1 1,1-1-234,-1 1 1,-1 1 391,-3 3 0,-4-9 0,-5 3 0</inkml:trace>
  <inkml:trace contextRef="#ctx0" brushRef="#br0">9384 1208 8454,'19'-14'0,"0"0"0,2-2-590,-2-3 1,-2-3 407,7-6 1,-1 1 440,6 3 1,-7-3-341,-3 4 0,-3 2 111,-2 2 0,-2 8-698,-2 2 451,-4 5 0,-6 0 217,0 8 0,-6 4 0,-2 6 0</inkml:trace>
  <inkml:trace contextRef="#ctx0" brushRef="#br0">9512 1137 8438,'0'15'-560,"0"-1"1,0 2 279,0 2 1,0 0 853,0 6 1,-1 1-188,-4 8 1,3 3-149,-3 7 1,-1 0-386,1-1 1,1-1 103,4-3 1,0 2-98,0-7 1,0-1 12,0-9-350,6-2 0,2-13 233,6-4 1,-4-4-440,-1-4 682,-6-4 0,10-19 0,-5-3 0</inkml:trace>
  <inkml:trace contextRef="#ctx0" brushRef="#br0">9555 1365 8372,'1'-18'-595,"4"4"0,-3-3 454,2 7 1,3 2 466,-3-1 0,8 4-250,-3-4 1,4 4-114,1-4 1,0 4 235,0-5-99,1 7 0,-1-8-273,0 6 1,-5 1 119,1 4-51,-7 0 0,3 6 101,-6 3 1,0 4-22,0 1 0,0 5 202,0 0 1,-1 8-107,-4 1 0,2 4 83,-7 11 1,6-4-70,-6 9 0,7-4 142,-2-2 1,4-4-136,1 0 0,0-6-225,0 1 0,0-9-31,0-5-42,0 3 1,4-6-346,1 3 212,0-10 149,-5-3 1,2-6 23,2 0 1,-2-1-338,3-4 502,-4-9 0,-1-8 0,0-7 0</inkml:trace>
  <inkml:trace contextRef="#ctx0" brushRef="#br0">9868 1237 8372,'28'-22'0,"-4"-4"-398,-1 7 0,3-4 167,7 4 0,-3-6 551,3 1 1,-8 3-205,-1 2 0,-5-1-76,5 1-679,-7 0 440,4 5 1,-14 4-459,-2 1 657,-3 6 0,-2-4 0,0 7 0</inkml:trace>
  <inkml:trace contextRef="#ctx0" brushRef="#br0">10152 910 8372,'0'14'-285,"0"0"262,0 0 0,0 5 425,0 0 0,-2 5-78,-2-5 0,0 6-110,-5-1 1,-5 3-209,-5 1 1,-7 5 124,3 1 0,-6 4-214,-4-5 0,2 5 78,-7-5 1,6 5-358,-1-5 0,8 0 84,1-4 1,7-3-95,-2-2 1,8-3-906,1-7 667,7-6 610,-3-2 0,12-19 0,2-2 0</inkml:trace>
  <inkml:trace contextRef="#ctx0" brushRef="#br0">10095 1152 8372,'14'0'-694,"-1"1"500,-4 4 0,-2 9 700,-7 10 0,0 3-100,0 1 1,-2 7-155,-3 3 0,2 8-52,-6 1 1,1 7 0,-2-2 0,-1-2 49,7 2 1,-6-11-58,5 2 1,1-11-293,4-4 0,0-6 155,0-8-930,0-6 1,1-1 436,4-7 1,-4-8 56,4-6 0,2-4-25,-3-10 0,3-2-18,-3-8 0,-2-8 423,3 3 0,-4-7 0,-1 2 0,0 1 0,0 4 0,5 7 0,0 3 0,-1 4 0,-4 6 0,5 2 0,0 7 126,6 0 0,-3 1 519,6 4-310,0-4 0,1 11-179,-1-2 0,0 2-26,0 2 0,-4 2-137,-1 2 0,-4 4 86,4 7 0,-5 5-18,0 4 1,-2 3 4,-2 1 0,0 7-16,0 3 1,0 4-182,0 6 1,0-6 23,0 1 1,0-2-100,0-8 0,0 5 71,0-5 0,0-1-463,0-8 133,0 3-9,0-12 387,-6 0 1,-1-11 86,-2-8 0,-10-11 0,3-7 0</inkml:trace>
  <inkml:trace contextRef="#ctx0" brushRef="#br0">10123 1479 8286,'2'-21'-382,"3"7"1,1 0 326,4 4 0,2 2 315,-2-1 0,2 4-286,3-5 1,-1 6 129,0-6 103,0 7-103,0-3 0,-6 7-319,-3 4 0,-3 3 102,-2 6 1,0 2-55,0 3 1,-8 3 58,-6 7 0,-2 1 37,-8 3 0,5-8 273,-5 3 1,2-4-80,-1 0 0,7-8 281,6-7-237,7-6 10,-3 4 0,12-9-4,4-3 1,13-4-429,6-10 1,4-3 254,0-7 0,-3 1 0,5-1 0</inkml:trace>
  <inkml:trace contextRef="#ctx0" brushRef="#br0">9014 2260 8214,'0'15'198,"5"-1"1,2 0-251,0 0 0,-2 0 0,3 1-209,-2-1 0,5-1-66,-1-4 0,-2 2-35,1-6 0,1 0 362,4-5 0,0-7 0,0-1 0</inkml:trace>
  <inkml:trace contextRef="#ctx0" brushRef="#br0">9270 2161 8197,'8'0'-154,"-8"6"274,-9 4 1,-4 9-206,-1 4 1,-5-1 85,0 2 0,-6 0-268,1 4 0,-3 1 9,-1-1 1,4-1 44,0-3 0,2-1-297,-1-8 510,-4 2 0,5-9 0,-7 6 0</inkml:trace>
  <inkml:trace contextRef="#ctx0" brushRef="#br0">8887 2474 8197,'9'15'0,"0"4"0,1-1-170,4 5 1,-1 1 142,-4 5 0,2-1 279,-6 0 1,5 1-82,-6-1 1,1-6-197,-5-3 1,2-3 200,2-2-164,-2 1-710,4-1 574,-6-6 1,2-8-266,3-10 0,-2-10 150,6-9 0,1-1-24,4-8 1,0-3 262,0-1 0,5-4 0,0 8 0,7 0 0,-3 5 0,-1 0 0,2 9 0,0 3 46,4 3 1,-1 3 157,-3 6 0,-2 2 611,-3 7-547,-3 0 0,3 2-12,-10 3 0,2 4-78,-6 10 1,0-1-267,-5 5 1,-5-4 161,0 5 0,-6 0-189,2 4 0,-9 1-218,-1-1 0,0 0-508,5 1 841,-6-7 0,-3 5 0,-5-5 0</inkml:trace>
  <inkml:trace contextRef="#ctx0" brushRef="#br0">9029 2673 8197,'14'-13'-86,"0"4"0,5-2 151,0 6 1,5-6-37,-5 1 1,1 4-46,-1 1 0,-8-1-506,3 1 263,-2 0-111,-5 5 194,0 0 0,-14 7 185,-2 2 1,-5 5-155,-5 5 1,1-1 90,-5 5 1,4 0-4,-5 0 1,11-2 104,-1-7 317,3 0-72,-3 0-62,6-6-202,2-1-4,18-14 1,4-5 18,13-7 0,1 0-54,3 5 0,-2-5 69,7 0 1,-6 1-270,1 9-54,-9-4 295,-4 12-279,-6-6 1,-6 7 177,-1 7-21,-7 0 1,-8 9 11,-6 3 45,-1-3 0,-16 11-3,2-3 0,-4 2 3,0 3 1,3-2 7,-3-4 1,3 4 27,1-3 1,7-4 223,3-1-268,3-9 598,9-4-274,0 1-128,7-6 0,2 4 270,3-10-355,2 4 1,14-14-100,3 1 0,9-2 131,5-7 0,11-1-118,8-4 1,-4-1-1068,9 1 1177,-13-1-750,0 1-92,-8 6 591,-17 1 158,3 13 0,-20-4 0,0 4 0</inkml:trace>
  <inkml:trace contextRef="#ctx0" brushRef="#br0">9100 2602 8197,'9'0'-74,"1"0"1,-1 1 162,5 4 1,-1 9 148,-3 10 0,2 9 396,-2 5-326,-4 3-62,0 2-677,-6-1 675,7 1 0,-6 0 125,4-1-61,-3 1-114,-2-7 0,0 4 176,0-7-124,0 0-320,0-5 0,0-5 94,0-4-502,0-4 313,0 0-411,0-8 827,0 6-977,0-11 1,1-2 314,4-10 1,-2-4-915,6-5 1329,-5-3 0,8-7 0,-4 1 0</inkml:trace>
  <inkml:trace contextRef="#ctx0" brushRef="#br0">9811 2275 8163,'0'-15'-1210,"6"8"1400,-4 0 0,4 9-53,-6 3 0,-6 2 254,-4 8-7,4-1-283,-7 0 0,5 5 364,-6 0-313,0 0-16,6 1 1,-5-4 148,4 3-123,2-3-282,-5-2 0,6 0 59,-4 1-74,-3-1 0,6 2-344,-8 3 1,1 3 160,0 6 318,-7 7 0,-1-5 0,-6 5 0</inkml:trace>
  <inkml:trace contextRef="#ctx0" brushRef="#br0">9868 2360 8029,'14'0'507,"0"0"1,0 0-139,0 0 1,5 5-307,0-1 1,2 7-18,-2-1 0,-2-2-203,7 1 1,-7 1-77,2 4 0,-3-1 41,-2-4 253,0 4-680,1-5 0,-7 1 63,-4 1 556,4-7 0,-6 9 0,4-4 0</inkml:trace>
  <inkml:trace contextRef="#ctx0" brushRef="#br0">9811 2431 7968,'8'8'269,"3"5"-20,-7-4 0,7 4 83,-1 1 1,-2 6 155,1 4 1,1 5-43,4 4 43,-6 3-708,5 13 474,-12 2-66,5 5 18,-6 8 1,5-8-64,0 1 1,0 3-268,-5-8 125,6 7-21,-4-9 1,4-1 72,-6-6 1,0-3 19,0-12 1,5 2-225,-1-11 1,1-5-2092,-5-4 1391,0-7 1027,0 3 0,-6-6 0,-2 0 0</inkml:trace>
  <inkml:trace contextRef="#ctx0" brushRef="#br0">11190 1706 8216,'-14'0'-83,"-1"0"0,7 2-141,4 2 1,2-1 93,2 7 1,6-5 584,4 4 0,4 1-181,5 4 0,5-5-157,9 1 1,-3-2-105,3 1 0,2 2-19,-2-6 1,-1 4-11,-9-4 0,4 6 86,-3-1 0,-4-2-155,-1 1 1,-3 1 118,-2 4 0,-4 5-158,-1 0 1,-5 6 118,0-1 0,-2 3-21,-2 1 1,-6 2 60,-4 3 0,-4-1 6,-5 6 0,3-7 94,-3 2 0,-1 2-70,1-2 0,-5-4 2,5-6 1,0 0-25,5 0 1,0-2-407,-1-7 164,1 0-268,6-6 0,2-3 94,6-10 0,11-4-309,3-10 682,4-3 0,2-13 0,2-2 0</inkml:trace>
  <inkml:trace contextRef="#ctx0" brushRef="#br0">11602 2047 8216,'14'0'-463,"1"0"0,-4-1 925,3-4 1,-2 3-111,12-2 1,5-3-322,4 2 122,6-6-31,-2 10-665,5-12 634,1 5 0,-5-4-61,0 2 0,-8-1 12,-2 6 1,1 1-613,-6 4 287,-2 0 187,-1 0 1,-5 0-833,-1 0 956,-6 0-351,4 6 323,-10-4 0,11 4 0,-6-6 0</inkml:trace>
  <inkml:trace contextRef="#ctx0" brushRef="#br0">12185 1777 8216,'6'14'-781,"2"0"506,6 1 0,2-6 568,3 1 0,3-6-77,7 6 1,1-7-8,3 2-140,-3 3-1,5-7 273,-1 6-139,-3-7 0,2 4-36,-10 1 138,4 0-1,-5-5-177,0 6-161,-1-4 0,-12 6 185,1-4 0,-5-2-316,4 3 149,-6 3 1,4-1-15,-7 8 0,-11-1-7,-4 0 0,-10 7-301,-3 2 0,-5-1-49,-5 2 0,-7 0-93,7 4 1,1-6 480,8-3 0,1 3 0,-1 1 0</inkml:trace>
  <inkml:trace contextRef="#ctx0" brushRef="#br0">13095 2033 8153,'-14'8'553,"6"-2"-311,2-6 0,13 0-196,8 0 1,5 0 139,9 0 1,5-8-517,4-6 1,-1-2-51,1-7 0,-1 5-753,6-1 1133,0-3 0,-1 6 0,1-4 0</inkml:trace>
  <inkml:trace contextRef="#ctx0" brushRef="#br0">13834 1763 8039,'7'-22'0,"1"0"-274,6 3 1,0 1 75,0-5 0,0 5 149,1-1 1,-1-1-286,0 1 1,0-2 84,0 2 1,4 2 248,-4-7 0,3 7 0,-9-10 0,7 5 0</inkml:trace>
  <inkml:trace contextRef="#ctx0" brushRef="#br0">13991 1351 8105,'0'20'-351,"0"2"381,0 7 1,0 5 94,0 4 0,0 11 127,0 8 0,0 0-121,0 5 0,0-1-261,0-4 0,-5 8-10,0-8 0,0-4-6,5-5 0,0-6 187,0-4 0,0-4 4,0-11 1,0-2 16,0-7 1,0-5 135,0 1-107,0-7 0,-4 2 7,-1-10 0,-4-3 69,4-6 0,-5 0-150,6 0 0,-3-5 106,3 0 1,2 0-53,-3 4 1,4 1-60,1 0 0,1 0 36,4 0 1,3-5-330,6 0 1,0-7 91,0 3 0,7-4-406,3-2 1,1 1-43,-1 0 0,1-1 637,-6 1 0,0-1 0,-5-5 0,0-3 0</inkml:trace>
  <inkml:trace contextRef="#ctx0" brushRef="#br0">14147 1450 8105,'2'16'-260,"2"3"1,-2 5 568,3 9 0,-4 1-14,-1 4 0,0 8-218,0-3 1,0-2 70,0-3 1,0-2-278,0 2 0,5 2-15,0-7 1,1-6-47,-1-8 0,1-4 118,4 0 1,-2-8-99,-4-2 0,-1-3 15,7-2 1,-7-2 84,2-3 0,-4-4-265,-1-10 0,0 3 84,0-3 1,0 2 71,0-2 1,-6 3 236,-3-3 1,-4 3 59,-1 2 1,1-5 276,4 0 1,-2 0-218,6 5 1,0 0 12,5 0 0,2-1-60,2 1 0,6-5 51,9 0 0,-2 0-59,7 5 0,0 0-309,4 0 1,0 1-68,1 4 1,-2-2-163,-4 6 0,3-5-239,-7 6 654,0-1 0,-5-2 0,0 0 0</inkml:trace>
  <inkml:trace contextRef="#ctx0" brushRef="#br0">14574 1493 8105,'0'20'0,"-2"-2"-9,-3 5 1,2 1 148,-6 4 0,-1-4-199,-4 0 0,0-2 70,0 2 1,4-1-650,1-8 18,5 2-185,-2-15 805,6-2 0,-6-8 0,-2-7 0</inkml:trace>
  <inkml:trace contextRef="#ctx0" brushRef="#br0">14431 1407 8025,'-7'23'98,"2"5"1,2 7 289,-2 7 1,3 3 58,-2 2 1,2 2-85,2 3 1,0-3-227,0-6 0,2-1 61,2 1 0,-1-8-223,7-7 1,-1-1 52,6-8-6,-1 0 34,0-11 0,-3-2-204,3-6 1,-7 0 92,7 0 1,2-11-426,3-3 1,0-10 222,-5 1 1,-5-3-398,1 3 1,-1-6 246,5 1 1,-1-1-626,-3-4 1032,-4-3 0,0-1 0,2-5 0</inkml:trace>
  <inkml:trace contextRef="#ctx0" brushRef="#br0">14773 1279 8105,'9'0'447,"1"0"0,-6 2-521,6 3 1,-1-4 164,6 4 1,0-2 20,4 2 0,-1-3-483,5 2 1,-4-4 196,5-4 0,0 0-258,4-5 0,-4-1 171,0-4 0,-7 2-85,2 2 210,3-2 1,-6 8 108,3-5 219,-10 6-160,-2 3 0,-9 8 183,-3 6 1,-3 5-74,-6 0 1,-2 1 111,-3-1 0,-3-3-79,-6 3 1,-1 2-55,1-3 0,0 1-69,-1-4 0,7-1-23,3 0 0,3-6 98,2-3-49,6 3 30,2-7-45,6 6 0,6-7-7,4 0 0,9-5-169,4 0 0,9-6 104,1 1 0,2-2-81,-2-2 0,-3-1-25,3 1 1,-1-5-410,1 0 212,-9 0-78,9 5 0,-13 0 119,4 0 0,-8 4 271,-7 1 0,-6-1 0,4-4 0,-7 0 0</inkml:trace>
  <inkml:trace contextRef="#ctx0" brushRef="#br0">15057 1095 8105,'0'11'-72,"0"3"0,5-3 157,0 8 1,1 3 267,-1 2-56,-4 3-189,5 1 0,-1 5 129,0 0 0,0 7-124,-5-2 1,0 3 165,0 2-54,0-7-884,0 5 541,0-11 112,0 5 0,0-13-519,0-3 193,0-3 206,0-9-614,0 0 371,0-7 89,-7 0-179,6 0-68,-12-7 309,5 0 218,-6-8 0,0 1 0,0 0 0,-2 0 0,-3-1 0,3 6 0,-3 0-13,3 5 142,-4-2 0,4 8 487,-3 2-200,10 4 110,2 6-466,7 1 1,7-7 81,2-4 1,5-2 15,5-2 0,3-6-84,7-4 0,1-3-289,3-1 1,-3-5 81,3 0 0,-3 0 35,-1 5 1,-6 0-61,1 0 139,-7 0 18,4-1-189,-7 7 0,-4 2 100,-1 6 0,-7 0-112,-2 0 0,-4 6 77,-10 4 1,2 3-36,-12 1 1,5 5 159,-5 0 0,7 0 0,-4-5 0</inkml:trace>
  <inkml:trace contextRef="#ctx0" brushRef="#br0">15071 1649 8105,'0'14'0,"0"1"-201,0-1 1,0 0 237,0 0 0,0 5 232,0 0 1,5 5-132,0-5 1,4 6 64,-4-1 0,6-2-239,-2 2 1,-1-7 62,2 2 0,-1-5-305,6-4 1,-1-4 199,0-6 0,5 0 73,0 0 0,1-11-203,-1-3 0,-3-5-276,3 0 1,2-2 483,-2-3 0,0-9 0,-5 3 0</inkml:trace>
  <inkml:trace contextRef="#ctx0" brushRef="#br0">15370 1692 8105,'-14'6'-694,"-2"7"485,-3 6 1,-2 6 208,-2-1 0,-4 2 437,3 3-175,4-1-109,-7-6 1,9 5-187,-5-3 0,5-3 67,-1-2 0,3-5 151,2-5 1,5-2-99,-1-7 0,6-2-54,-6-3 1,7-3-13,-2-6 1,5-6-112,5-4 1,3-3-153,6-1 1,0-2 73,0-4 1,2 4-188,3-3 1,-3-2 119,3 2 1,3-1-7,2 0 0,-2 4 241,2-3 0,-7-3 0,4 0 0</inkml:trace>
  <inkml:trace contextRef="#ctx0" brushRef="#br0">15412 1194 7025,'-14'14'0,"0"7"189,0 3 0,-5 7 325,0 2 0,5 2-479,4-2-153,1-3 200,1 5 0,-3-8-262,6-3 207,0-4-175,5-6 1,2-7 75,3-7 1,3-7-104,6-7 1,5-6-26,0-4 0,4-3-208,-4-1 0,5-1 279,-5 1 1,5 4 10,-5 0 1,0 9 117,-5 0 0,0 3 0,0 7 0,-4 0 282,-1 5 1,-6 11-115,2 4 0,-3 13 370,-2 0 1,-7 10-164,-2 0 1,-4 3 2,-1 2 0,0 0-237,0-1 0,-5-4-167,0 0 1,-7-6-307,3 1 1,1-3 196,-2-2 1,2-6-109,-2-3 1,4-3 40,5-2 1,1-6-337,0-3 0,1-5-5,4-5 543,-4-3 0,5-12 0,-6-2 0</inkml:trace>
  <inkml:trace contextRef="#ctx0" brushRef="#br0">15228 1692 8105,'19'-5'-290,"0"0"0,4 2-57,-4 8 347,6 3 860,-2 6 1,3 7-253,-2 2 0,1 4-148,-6 1 1,5 1-821,-5-1 1,5 1 270,-5-1 1,4-1-497,-4-3 0,7-1 585,-3-8 0,-2 2 0,-1-9 0</inkml:trace>
  <inkml:trace contextRef="#ctx0" brushRef="#br0">15654 1464 8246,'2'-9'262,"2"-1"1,4 6-1,7-6-249,-1-1 1,0-2 246,0-1 0,2 0-229,3 0 1,-3-2-287,3-3 1,-2 3 116,2-3 0,-5 3-129,1 2 0,-1 2 1,-5 2 0,-2-2 83,-3 2 1,-2 2-691,-2-1 581,0-1 1,-2-4 215,-2 0 76,2 6 271,-4-5-47,6 12 0,0 1 140,0 9 0,0 10-70,0 5 0,1 3-72,4 1 0,-2 7 271,7 3 1,-7 8-127,2 1 0,1 7 12,-1-2 0,-1-2-95,-4 2 1,-4-6-377,-1 2 0,-6-9 76,1-1 1,-2-6-8,-3 1 1,6-8-209,-1-1 101,1-7 12,-5 4 76,0-13 1,4-8-47,1-10 1,5-4 48,0-5 1,2-3-96,2-7 0,5-1 12,0-3 1,6 2-111,-2-7 1,5 4-383,5-3 1,-1-1 199,5-5 0,-4 0 414,5 1 0,0-1 0,4 0 0</inkml:trace>
  <inkml:trace contextRef="#ctx0" brushRef="#br0">16066 1237 8047,'8'-6'0,"5"2"-340,-3-5 1,2-1 72,2-4 1,5 0 812,0 0 0,5 0-288,-5-1 1,6 1-221,-1 0 0,-4 0 72,-1-1 0,-3 6-35,-2-1 1,-4 7-118,-1-1 0,-5 4 109,0 4 1,-2 4-59,-2 6 1,-2 5 51,-2 0 0,-4 7-76,-7-3 0,1 4 29,0 2 0,4-7-19,1-3-247,6-4 209,-3-7 1,12-1-158,3-7 1,1-7 107,4-2 1,-8-5-187,9-5 0,-4 3 3,3-3 0,-2 3 2,-2 2 1,1 0 272,-6 0 0,-1-1 0,-4 1 0</inkml:trace>
  <inkml:trace contextRef="#ctx0" brushRef="#br0">16294 1152 8047,'-8'14'0,"-5"2"-175,4 2 1,1 0 81,-1 6 1,-1 1 125,-4 8-17,0 3 0,-5 13 22,0 3 646,-7 4 0,9 2-112,-7 4 1,2-5-560,-1 0 1,-3-2 16,7-8-1059,-6 7 72,16-10 622,-10-1 0,12-5-626,-2-10 720,3 4 22,6-17-276,0 0 470,0-9-164,0-6 1,0-2 504,0-2 0,1-9-316,4-6 0,3-8 0,6-1 0,2-1 0,3-4 426,3-3-312,0 6 1,6-10 419,1 7 0,-1-2-245,5 2 1,4 2-32,1-7 1,-4 5 31,0-5 1,-4 6-339,-2-1 0,-1 5-125,-3 4 1,-4-1-727,-6 6 225,1 0-134,-8 4 808,0 8 0,-20-6 0,-3 5 0</inkml:trace>
  <inkml:trace contextRef="#ctx0" brushRef="#br0">16280 1379 8047,'0'14'-284,"0"0"1,1 7 134,4 3 0,-3 7 538,2 2-22,4 1-217,-6 0-170,4-4 0,-6 10-158,0-7 1,0 0 27,0-4 0,0-3-225,0-2 0,0 1-192,0-6 567,-6 7 0,-2-11 0,-6 6 0</inkml:trace>
  <inkml:trace contextRef="#ctx0" brushRef="#br0">16251 1905 8047,'0'14'4,"0"0"0,5 1-150,0-1 0,6 2 96,-2 3 0,-1-4 536,2 4-303,-1-3 0,1-2-571,-1 1 252,-6-8 108,4 0 1,-7-9-24,0-3 1,0 2-4,0-6 0,0-2-179,0-8 0,0 1 122,0-5 1,0 4 112,0-5 0,0 7-73,0-2 1,0 3 150,0 2 1,1 0-65,4-1 1,1 6 144,4-1 1,4 7-144,0-2 1,2-1 137,8 1 0,-5-1 135,4 1 0,1 4-71,4-4 0,1 3 97,-1 2 1,-6 0 239,-3 0-285,-3 0-104,-8 0 1,-3 7-11,-10 2 1,-15 9-51,-14 1 0,-5 6-5,-4-1 1,1 4 25,-1 5 1,2 2-11,3 3 0,5-3-334,9-7 0,5-1 137,10-3 1,2-4-1881,7-6 1958,7-6 0,7-1 0,8-7 0</inkml:trace>
  <inkml:trace contextRef="#ctx0" brushRef="#br0">6214 6525 8203,'-15'0'-347,"7"0"5,2 0 1,19-4 0,7-3 517,10-1 1,8-1 140,10-5 0,1-1-151,3 1 0,1-2-277,-5-2 1,-2-3 76,-8-3 1,-4-1-102,-5 6 1,-2 0 58,-4 5-345,-2 0 266,-13 6 1,-8 14-138,-10 13 1,-9 6 102,-4 4 1,-6 5 188,-4 4 0,3 5 0,-3 4 0,-2-4 0,2 0 0,1-2 0,9-8 0,-3 3 0,7-7 0,2-4 488,8-11-156,2 0 0,15-6 56,6-3 0,4-14-113,10-6 0,-1-7-126,11 3 0,-5-6-127,5 1 1,-5-3 152,5-1 0,-11 1-334,1 4 0,-4-3-21,0 7 0,-4 5-181,-5 5 210,-1 5 10,-6-2 0,-4 12 278,-8 4 1,-6 9-102,-9 5 0,2 7 119,-7 2 0,7 8-81,-2 2 0,0 0 225,5 4 0,-4-3-51,9-1 1,1-8 111,-2-7-283,7 1-279,-3-14-82,6 0 0,5-11 124,-1-8 1,7-6-10,-1-9 0,-2 3-4,1-3 0,-1-1-221,2 1 1,2-6 36,-2 1 1,-2 3 28,1 2 0,-4 4 379,4 0 0,-4 1-155,5 0 0,-6 5 149,6-1 0,-5 7-45,4-2 0,-4 4 289,4 1 1,-4 0-103,4 0 1,-4 0 183,5 0 1,-2 1 204,1 4-562,4-4 1,-10 11 246,6-8 27,-5 1-1282,2-5 732,0 0 0,-4-2-7,2-2 1,-2-4 5,-2-6 0,2-5 106,2 0 1,-2-2 156,3 2 0,3 3 0,1-3 0,-1-1 187,1 1 0,2-5-65,8 5 1,-3 0 318,3 5 1,3-5-190,2 0 1,3 0-14,1 5 0,-4 0-64,0 0 1,-2 1-18,2 3 0,1 4-90,-6 6 1,0 0-1,-5 0 0,0 6-14,0 4 0,-4 7 40,-1 2 1,-6 7-124,2-3 0,-3 4 103,-2 2 1,-2 1-80,-3 3 0,-2-3 66,-8 3 0,1 2-134,0-2 0,0 5 16,-1-5 1,1-1-154,0-9 0,0-2-22,0-7 31,-7-6 0,5-10-352,-3-12 0,5-13 203,5-11 0,-2-9 350,6-5 0,-6-10 0,3-3 0</inkml:trace>
  <inkml:trace contextRef="#ctx0" brushRef="#br0">7095 6070 8203,'0'15'0,"0"7"332,0 6 1,0 10-35,0 14 0,-6-4-49,-4 8 0,-2 3-231,-3 3 1,0-1 167,-4-4 0,3-5-419,-3 0 0,9-4 185,6 4 1,2-13-661,2-1 1,6-13 80,4-6 627,3-9 0,7-4 0,2-6 0</inkml:trace>
  <inkml:trace contextRef="#ctx0" brushRef="#br0">7564 5502 8428,'0'14'-335,"0"0"0,0 7 134,0 2 1,0 4 562,0 2 1,0 4-32,0 0 1,0 5-162,0-5 0,0 0-223,0-4 0,0-2 119,0-4 0,0-2-213,0-7 0,5-4 20,0-1-343,-1-6 305,3 3 0,-6-7-18,4-4 1,-3-4-85,-2-10 1,0 1-39,0-5 0,4-6 105,1-4 0,2-6 200,-3 1 0,4 3-1,6 2 1,1 3-71,-1 1 0,0 9 178,0 6 1,5 1-59,0 8 1,0 0 393,-5 5 1,1 7-93,-1 2 0,-2 5 35,-2 5 1,-2-1-90,-3 5 1,-4-4-114,4 5 0,-4-5-278,-1 5 0,-4-7 80,-1 2 1,-6 2-110,1-2 1,-4 1 24,-5-1 0,2-3-519,-7 3 1,2-3 154,-2-2 0,-1-5 113,6 1 1,-5-7 348,5 2 0,0-4 0,5-1 0,0 0 0,0-6 0,8 0-45,6-4 1,6-3 20,8 4 1,7 1 363,2-1 0,4-2-59,2-8 1,-3 3-171,-2-3 1,1 3-173,-6 2 1,5 1 146,-5 4 1,-5-2-89,-4 6 94,-7-6-217,3 9 0,-6 2 78,0 10 0,-6 4-89,-4 5 0,-7-2 123,-2 7 0,-6 0 0,1 4 1,2-1 136,-2-3 0,7 1-86,-2-6 0,8-2 214,1-7-234,7 2 0,-1-10 111,8 3 1,6-4-75,9-1 0,-2-6-11,7-3 1,-2-4-68,2-1 0,2-1-144,-2 1 0,-2 0-157,2 0 1,-7 1-81,2 4-47,-9 2 451,-4 7 0,-6 7 0,0 1 0</inkml:trace>
  <inkml:trace contextRef="#ctx0" brushRef="#br0">7337 6312 8258,'-14'8'31,"6"-2"1,8-14 112,9-6 0,15-2-98,4-7 0,17-1-75,2-4 0,5-1 138,0 1 0,7-4-112,-7 4 1,0-7 186,-9 11 1,-6-4 42,1 9 1,-11 0 120,2 5-823,-10 6 475,-5 1 0,-8 7 0,-6 0 0</inkml:trace>
  <inkml:trace contextRef="#ctx0" brushRef="#br0">7692 6241 8258,'5'9'-366,"0"1"0,-1-5 211,-4 4 0,0-4 526,0 4 0,0 1-44,0 4 0,-1 0-433,-4 1 0,-3-1 68,-6 0 1,0-1 56,0-4 1,-1 4-101,1-4 1,5-1 102,-1 2-330,1-7 257,-6 3 1,8-17-240,2-3 0,10-12 68,4-2 0,5-7-110,5-7 1,3 4 331,7 0 0,-1 2 0,1-2 0,-6 8-144,1 6 1,-5 7 143,5-2 0,-7 9 646,2 5-489,-3 4 0,-7 9 407,1 6 1,-7 6-205,2 9 0,-5 1 76,-5 3 1,2 3-121,-7 7 0,6 0-104,-6-1 0,2-4-277,-1 0 1,-4-5 86,4 5 1,1-6-173,-2 1 1,2-5 106,-1-4 0,-2-3-838,6-7 650,0-6 0,4-2-117,-4-6 0,3-8 53,-2-6 1,2-7-184,2-7 1,0 0 176,0-1 0,0 1 301,0-1 0,0 1 0,0-1 0,0 3 0,0 2 0,-1 5 0,-4 9 0,3-2 122,-4 10 1,6-3 199,0 10 1,0 3 176,0 6 0,0-4-69,0-1 0,1-1 250,4 2-721,-3 2 0,10-10 173,-2 3 0,-2-4 64,1-1 1,-4 0-91,4 0 1,-4-1-635,5-4 334,-7 3 0,3-6-169,-6 4 199,0 2 142,0-4 104,0 12 1,0-3-89,0 7 135,0-7-113,-6 3 325,4-6-165,-4 0 41,6 0-2522,0 0 2593,0 6-155,0-4 18,0 4-88,0-6 50,0 0 121,0 7-199,0-6 0,0 12 128,0-4 0,0 4-89,0 1 1,0 2 13,0 3 1,0-2-64,0 7 1,0-5 37,0 5 1,0-7-134,0 2 0,0 2 129,0-2 0,0 4-147,0-4 1,-2 0 56,-2-5 1,2-4-102,-3-1 1,2-6 13,-2 2 0,2-3 40,-6-2 0,4 0 27,-4 0 0,4-7 8,-5-2 1,7-4-57,-2-1 0,4-5 44,1 0 1,0 0 108,0 5 0,1 0-97,4 0 0,3-1 186,6 1 1,1 2-44,-1 2 0,0 2 67,0 3 1,0 4-39,1-4 0,4 4-82,0 1 0,-2 1 134,-8 4 1,2-2-58,-6 7 1,5-1 43,-6 5 1,1 2-60,-5 3 0,-6-2-34,-4 7 1,-2 4 3,-2 6 0,-5 5 10,0-1 0,0 5 183,4 4 1,1-4-111,0-1 1,6-5 269,3-9 1,4-6-104,1-3 1,1-9-234,4-6 0,9-4 117,10-4 1,4-12-722,6-13 0,4-7 35,9-11 0,2-4-1833,3-6 2306,-3 0 0,-5 1 0,4-1 0,2 0 0</inkml:trace>
  <inkml:trace contextRef="#ctx0" brushRef="#br0">9071 5388 8308,'0'-22'0,"0"1"-63,0 7 0,5 0 166,0 0 1,0 0 519,-5-1-366,0 1 1,0 5-117,0-1 1,-2 7 45,-3-2 0,2 4-202,-6 1 0,-1 1-69,-4 4 0,-2 3 208,-3 6 0,2 2-175,-7 3 1,2-2 91,-2 7 0,-3-2-97,4 2 0,2 1 132,2-6 0,3 1-70,2-1 0,6-8-17,4 4 0,2-4-18,2 3 1,2 0-42,2 0 1,4-4 98,6-1 1,2 1-93,3 4 1,-3 0 71,3 0 0,-8 1-105,-2-1 0,-1 2 84,2 3 1,1-4-109,-6 4 0,-1-1 90,-4 1 1,0-3 12,0 3 1,0-2 30,0 2 1,0-3-48,0 3 1,-4-4 147,-1 0 1,-1-1-130,1 0 0,3 2 66,-2 3 1,2-3-42,2 3 1,-2-4 132,-2 0 0,2-1-77,-3 0 0,4 7 7,1 2 0,0-1-1,0 2 1,0 0-19,0 4 0,0 5-8,0 0 1,0 5 1,0-4 0,1 5 12,4-1 0,-3 3-13,2 2 1,0-1 48,0 1 0,-1 6-12,7 3 1,-7 5-2,2 5 1,-4-9 13,-1 4 0,5-5 85,0 0 1,0-1 0,-5-4 1,4 2-98,1 3 0,0-1 175,-5-4 1,0-2-147,0 2 1,0-3-3,0-1 1,0-2 30,0-3 0,0-5-236,0-9 0,0-4-773,0-6 472,0 1 153,0-7 0,1-2 121,4-6 1,-3-2-683,2-2 0,0-4 24,0-7 776,-2-5 0,11-2 0,-6-7 0</inkml:trace>
  <inkml:trace contextRef="#ctx0" brushRef="#br0">9683 4777 8552,'6'-14'-733,"-4"-1"1,6 7 257,-4 4 906,-2 2 1,9 10-225,-6 6 1,4 13 119,-4 11 0,0 8-116,-5 1 1,0 7-224,0-2 1,0-5 12,0-4 1,-5-3-159,0-12 0,0 2-784,5-11 448,0-6-335,-6-7 828,4-19 0,-10-3 0,4-12 0</inkml:trace>
  <inkml:trace contextRef="#ctx0" brushRef="#br0">9612 4905 8434,'-8'0'0,"1"1"-102,7 4 1,0 9 167,0 10 0,7 3 42,2 1 1,4-4 41,1 0 0,0-7-195,1 2 0,5-10 108,4-4 1,3-5-450,1-5 1,5-4 55,0-10 1,1 2-84,-6-7 0,-6 6 96,-3 0 0,-5 2 317,-4 2-48,-4 6 1,-8 1 47,-2 7 0,-10 13 24,-10 6 0,-8 11 95,-1 3 1,-5 8 199,5 2 1,-5-1-123,5 6 1,-5-4 40,5-1 1,0-5 22,4 0 1,2-8-87,4-2 1,2-6 322,7-8-354,6-6 0,2-3-128,6-10 0,12-4 45,7-10 0,8 1-199,6-5 0,-1-1-28,6-4 1,0 1 91,4 3 0,1-1 73,0 6 1,-5 0-4,0 5 0,-8 4 44,-2 1 0,-1 6-116,-8-2 185,0 3 0,-7 13-87,-2 3 0,-4 5 16,-6 0 1,0 8-181,0 6 1,-6 2 160,-4-2 1,-2-1-215,-2 6 0,1-7 113,3 3 0,-2-6-404,2-4 1,-4 1 148,-5-6 0,3 0 337,-3-5 0,-9 0 0,-2 1 0</inkml:trace>
  <inkml:trace contextRef="#ctx0" brushRef="#br0">9626 5644 8344,'0'-14'-382,"1"-5"437,4 0 0,8-5 398,6 5 1,6-5-479,-1 5 0,7-4 86,3 4 0,-1-5-108,-5 5 1,-6 5 238,-3 5-493,-3 5 223,-2-2 1,-6 9-67,-3 7 1,-11 2 74,-9 17 1,0-2 25,-9 10 0,2 1 256,-2 5 0,-1-7-70,6-2 0,5-4 236,4-2-264,7-6 0,-3-1 0,12-17-12,3-8 0,6-11-262,4-13 0,7-10-196,8 0 1,4-6-251,-5 6 0,5-3-658,-5-2 1263,0 7 0,-9 1 0,-1 7 0,1-1 0</inkml:trace>
  <inkml:trace contextRef="#ctx0" brushRef="#br0">10152 4777 8306,'8'-8'304,"4"2"1,-4 7 98,7 4 1,-6 3-334,1 6 0,-6 0 41,6 0 0,-1 1 59,5-1 0,1-6-290,-1-4 1,0-2 94,0-2 0,5-6-1047,0-4 1,5-4 532,-5-5 1,5 3 175,-5-3 0,-1-1 363,-3 1 0,-6 5 0,1 4 0,-7 1 0,2 1 0,-10 3 0,-3 5-38,-6 5 1,-2 4 57,-3 10 1,-2-1 330,-2 5 1,-4 1-94,3 4 0,-3 2 19,-1 4 0,4-4-141,0 3 1,7-5 125,-2-4-283,3 3 0,8-11 264,4 2-216,2-8 0,8-5 51,4-10 1,9-5-109,5-8 1,4 0 92,5-6 0,2 2-146,3-1 0,5-3 34,-1 7 0,-4-4-53,5 4 0,-5-5-24,0 5 0,-4 2 105,-5 7-494,-7-2 301,-2 10 1,-12-3-138,-3 10 0,-10 8-164,-4 6 515,-10 0 0,-3 1 0,-7 2 0</inkml:trace>
  <inkml:trace contextRef="#ctx0" brushRef="#br0">10266 5004 8306,'0'16'-296,"0"3"0,0 0 145,0 9 0,0-1 631,0 11 1,0 0-63,0 5 0,0-5-364,0-1 0,-5 0 81,0 1 0,0 1-84,5-6 1,0 1-23,0-6 0,0-6-220,0-3 1,0-8-346,0-1 279,0-7-36,0-16 0,0-4 35,0-16 1,5 3 22,0 1 0,1-1 46,-1-3 0,-3 3 65,2-3 0,3 7 126,-3 3 1,3 5 197,-3-1 1,0 10 173,5 4 0,-4-1-161,4 1 1,-4 2 128,4 8 1,-1 3-51,2 6 0,1 0-59,-6 0 1,-1 1-41,-4-1 0,0-5-53,0 1-111,0-1 0,0 1-200,0-1-169,0-6 257,0 4 1,0-9-97,0-3 1,0-4 24,0-10 0,0-3-377,0-7 0,7 1 165,2-1 1,4 1-19,1 0 1,5 1 138,0 3 1,-2 3 244,-7 7 0,2 6 535,-2 4 1,1 8-306,-2 6 1,-2 9 107,-7 4 0,0 3-64,0-3 1,0 7 188,0-6 1,0 6-21,0-6 0,0-4-219,0-1-183,0-3-389,0-2-101,0-6 0,0-3 239,0-10 0,0-7-136,0-7 0,0-7 61,0 3 1,6-9-233,4-1 1,-3-7 238,3 3 0,-5 2 278,4 2 0,-4 3 0,4 1 0,-5 7 0,0 3-271,4 3 271,-6 8 0,6 4 442,-4 8 1,-2 4-158,3 7 1,-2 0 258,2 4 0,-4 3-164,4 7 0,1 1 43,-1 3 1,1-3-126,-1 3 0,1 4-107,4 0 0,2 3-139,-2-2 0,3 3 78,1-3 0,-5 4-291,1 6 0,-5-4 76,4 3 1,-6-4-132,2-5 0,-4-3 34,-1-7 0,-4-6-31,-1-3 0,-8-4-71,-1-6 0,-2 2-161,-7-6 1,-7 0 39,-8-5 0,-5 0 99,-4 0 1,1-2 305,-6-3 0,0-9 0,-5-8 0</inkml:trace>
  <inkml:trace contextRef="#ctx0" brushRef="#br0">10920 5004 7780,'6'-14'757,"3"0"-433,10 0 1,0-7-248,10-3 1,2-3-75,12-1 0,1 0-253,4-1 1,-6 1 78,1-1 1,-8 2-221,-12 4 1,-2 4-66,-7 9 1,-4-1-65,-1 7 203,-6-1 317,-3 5 0,-8 6 0,-6 2 0</inkml:trace>
  <inkml:trace contextRef="#ctx0" brushRef="#br0">11204 4706 8300,'0'-8'-1685,"0"1"1812,0 7 1,0 8 68,0 7 1,6 5 278,4 8 0,-4 7-170,-1 3 1,1 10 106,-1 4 1,0 6-191,-5-1 0,1 3-15,4-8 1,-3 2-137,2-2 0,-1-9 134,2-10 1,-3-5-317,3-4 1,-2-4 63,1-5 0,-2-6-562,3 1 128,-4-7 0,-2 3 238,-4-6 0,2 0-81,-7 0 1,-4-6 63,-5-4 0,-1 2-193,1-1 0,1-2 122,-5-8 1,4 2 330,-5-7 0,0-6 0,-4-6 0</inkml:trace>
  <inkml:trace contextRef="#ctx0" brushRef="#br0">11048 5047 8292,'8'8'-800,"-4"6"0,-4 2 1021,-4 7 0,-3-4 10,-2 5 0,-4 0-98,4 4 1,-4-6-105,-1-3 1,1-3-313,4-2-10,-4 1 270,11-8 1,-4-2-632,6-10 654,0-2 0,0-8 0,0 1 0</inkml:trace>
  <inkml:trace contextRef="#ctx0" brushRef="#br0">11147 5004 8292,'14'2'0,"1"2"0,-1 0-156,0 5 0,0 1 194,0 4 1,1 0 348,-1 0 0,0 0-388,0 1 1,1-7 81,-1-4 1,0-2-277,0-2 0,-4 0 95,-1 0 0,1-6-387,4-4 1,-5-7 83,1-2 403,-7-6 0,10 2 0,-5-5 0</inkml:trace>
  <inkml:trace contextRef="#ctx0" brushRef="#br0">11346 4635 8708,'8'14'27,"0"5"99,-3 0 1,-2 0-311,6-5 0,-4 0 108,5 0 1,-1-1-249,5-4 0,1-2 184,-1-7 1,-3-2-290,3-3 0,-3-7 122,8-7 0,-3-2 307,-2 2 0,0 4 0,0-6 0</inkml:trace>
  <inkml:trace contextRef="#ctx0" brushRef="#br0">11588 4620 8288,'8'-8'-837,"-2"2"1261,-6 6 0,-1 6-210,-4 4 0,-3 7-64,-6 2 1,-1 5-15,1-5 1,0 5-235,0-5 1,-2 6 99,-3-1 0,3-2-194,-3 1 0,4-5 15,0 1-314,1 3 158,0-6 124,6-2 0,8-9 5,9-10 0,4-3 57,1-6 1,5-1 199,0 1 1,6-2-152,-1-3 1,-2 8 162,2-3 1,-2 5-70,2-1 1,1-1 225,-6 6-153,0 1-2,-5 4 1,-6 1 10,-3 4 0,-10 3 7,-4 6 0,-6 7-107,-4 2 0,2-1 54,-7 2 1,7 0-134,-2 4 1,3-6 116,2-3 1,0 2-159,0-2 1,6 0 126,3-5 1,-1-4-138,1-1 116,0-6 1,5 5-16,0-3 139,0-4 0,0 12-118,0-4 1,-1 4 167,-4 1 0,2 1-87,-7-1 1,7 5 50,-2 0 0,-1-5-49,1-5 35,1 1 0,4-1-22,0 1-54,0-7-153,6-9 1,2-5 108,6-13 0,2 5-186,3-5 1,1 1 58,4-6 0,3 1 120,-4-1 0,6 6-34,4-1 0,-3 8 244,3 2 0,-3 1 69,-1 8 1,-7 1 90,-3 4 1,-8 6 14,-2 4 1,-6 7-71,2 2 0,-5 6-97,-5-1 0,-2 7 11,-8 3 1,1-1-247,0-5 0,0 1 117,0-1 0,-1-4-253,1-1 0,-2-5-43,-3 1 1,4-10-300,-4-4 52,3 3 0,2-8 175,-1 0 0,6-8-35,-1-11 1,6-3 341,-6-6 0,1-14 0,-6-2 0</inkml:trace>
  <inkml:trace contextRef="#ctx0" brushRef="#br0">11574 4947 8260,'0'27'0,"1"2"0,4 9 0,-3 3 4,2-4 1,-2 0 142,-2 1 0,0-2 20,0 2 1,0 1-107,0-5 1,0-1-200,0-5 0,0-6-31,0-3 1,0-3 77,0-2-317,0-6 1,0-3 160,0-10 1,0-3 246,0-6 0,-6-6 0,-2-3 0</inkml:trace>
  <inkml:trace contextRef="#ctx0" brushRef="#br0">11503 5274 8260,'-8'0'121,"0"7"147,3 2 0,2 8-152,-7 2 0,6 7 86,-6-3 0,7-2-543,-2-2 84,-3 3 1,7-6-476,-4 3 96,4-10 329,1-2 307,6-20 0,2-9 0,6-15 0</inkml:trace>
  <inkml:trace contextRef="#ctx0" brushRef="#br0">11830 4635 8260,'14'-8'-556,"0"1"1,-6 15 957,-3 6 0,-5 5-149,-5 5 0,-3 3-217,-6-3 0,0 3-90,-1 1 1,1-1 76,0-4 0,6-2-140,3-7 1,-1-4 92,1-1-112,1-6 0,10 4 86,3-7 1,4-7-62,1-2 0,5-2 74,0 1 1,5-7 15,-5 3 0,6-4-110,-1 4 1,1 0 84,-1 0 1,3-5-202,-4 0 0,-2 0 117,-2 5 1,-3 1-262,-2 4 391,0-4 0,-6 11 0,4-10 0,-4 4 0</inkml:trace>
  <inkml:trace contextRef="#ctx0" brushRef="#br0">11972 4890 8260,'-14'30'0,"-1"4"0,1 2 117,0 7 0,0 6 296,-1 3 1,0 3-217,-4 2 0,3-7 53,-3-2 0,3-6-571,2-4 0,6-3 274,3-6 1,4-3-764,1-2 0,1-5 470,4-9 1,3-6 339,6-8 0,0-11 0,1-7 0</inkml:trace>
  <inkml:trace contextRef="#ctx0" brushRef="#br0">11929 5061 8213,'6'-22'-236,"-2"3"681,5 9 150,1-2 1,4 4-553,0-6 0,5 0 56,0-1 1,1 1-215,-1 0 0,-3-2 91,3-3 0,2 3-154,-2-3 0,0 4 91,-5 0 0,-5 3-985,1 2 196,-7-2-187,3 4 1063,-6 0 0,-6-5 0,-2 5 0</inkml:trace>
  <inkml:trace contextRef="#ctx0" brushRef="#br0">12157 4734 8213,'0'10'-33,"0"-1"1,-2 1 172,-3 4 0,4 5 250,-4 0 0,-1 6-40,1-1 0,-5 2-102,6 3 0,-6 4-86,5 0 0,-4-1 101,4-8 1,1 1-356,4-6 0,0 0 204,0-5-1170,0-6 131,0-2 348,6-19 1,2-2 3,6-14 0,0 1 188,0-1 0,-4 3 261,-1 2 1,1-1 125,4 6 3,0 0-3,0 4 0,-4 8 305,-1 2 1,-5 11 54,0 8 1,-8 7 240,-6 7 1,-3 1-157,-1-1 1,0 1-53,0-1 0,0 4-46,-1-4 1,1 2-70,0-11 0,4 0-270,1-5 0,4 0 168,-4 1-609,6-7-35,-4-2 87,7-6 1,2-3 33,3-7 0,4-1 71,10-13 1,-2 1-215,7-6 0,-5 1 113,5-1 0,-1 6 221,6-1 0,-2 7 38,-4-2 0,3 5 201,-7 4-6,0 4 0,-11 14 242,-4 6 1,-4 6 36,-4 9 1,-4 4-176,-7 0 0,-4 0 294,1-4 1,-8 4-148,3 0 1,0 0-272,0-4 1,4 4 127,-5 0 0,7-1-548,-2-9 0,-2 3 94,2-7 0,-1-2-53,1-8 0,8 2-424,-4-6 0,4 0 746,-3-5 0,0-13 0,0-2 0</inkml:trace>
  <inkml:trace contextRef="#ctx0" brushRef="#br0">11986 5331 8196,'14'-8'-2,"0"4"0,2 2 562,3 2 1,-1 0-90,5 0 1,1 5 241,4-1 0,2 7-249,4-1 0,2 3-46,7 1 0,-1 0-142,1 0 1,-5-4-448,0-1 1,-2-1 4,2 2 0,-3 1-117,-7-7 0,-4 6 283,0-5 0,-7 6 0,3-3 0</inkml:trace>
  <inkml:trace contextRef="#ctx0" brushRef="#br0">12796 5047 8099,'-9'0'256,"-1"0"299,7-6 1,-1 4-223,8-3 0,6 4-56,9 1 0,0 0-327,9 0 80,4-7 0,6 4 15,0-6 0,-7 1-110,2-2 0,0-1-523,-4 6 0,-2-4 329,-8 4 1,-8-4-415,3 4 0,-8-6 257,4 2 0,-7 1 73,2-2 1,-4 1 342,-1-6 0,-6 1 0,-2 0 0</inkml:trace>
  <inkml:trace contextRef="#ctx0" brushRef="#br0">13123 4791 8223,'-14'-21'-1498,"5"7"748,-1 0 1536,7 0 1,-5 7-170,3-2 0,4 4-343,-4 10 1,4 4-26,1 10 0,0 5 79,0 9 1,0 5-89,0 10 0,0-1 24,0 10 1,0-3-1,0 7 1,0-2-17,0-3 1,1-7 15,4-6 1,3-8-1,6-12 1,0-4-16,0-9 0,2-5 15,3-10 1,-1-9-1,5-10 1,-5-9-265,1-5 0,3-9 0,0-4 0</inkml:trace>
  <inkml:trace contextRef="#ctx0" brushRef="#br0">13280 4777 8223,'9'0'0,"1"0"0,4-7-275,5-2 0,13-4 97,1-1 1,13-2 480,6-3 0,3 2-101,2-7 1,-5 1-178,0-6 1,-8 2-33,-1 4 0,-11 2-2,-9 7 1,-10 1-573,1 4 393,-9-4 0,1 18-67,-6 0 0,-12 12 44,-7 7 1,-8 4 165,-6 5 0,1-1-89,-6 6 1,0-7 192,-5 2 0,2 2 59,3-2 0,5-4 244,10-5 1,-3-6 107,7 6 1,7-11 91,7 1-331,3-3 1,6-3-67,5-3 0,7-4-262,12-1 0,5-6 167,1-3 1,4-4-139,-5-1 0,5-1-50,-5 1 0,-6 5-82,-8-1 0,-5 6-45,-5-6 213,4 7 0,-11-2 148,2 10 1,-8 8-91,-6 5 0,-4 13 100,-5-3 1,3 8-62,-3-3 0,-1 5 234,1-4 1,0 0 8,4-1 1,1-4-135,0-1 0,6-1-328,3-8 278,4 0-383,1-5 1,6-6 98,4-3 1,4-10-29,5-4 1,-3-6 5,3-3 1,-4-3-388,0-3 1,-3-1 114,-2 6 0,1-6 104,-7 1 0,3 4 64,-2 1 286,-4 3 0,5 2 0,-6 6 45,7 1 1,-6 14-56,4 2 0,1-1 523,-1 2 0,1-1-189,-1 5 0,-2 0 5,7 1 1,-7-6-684,2 1 248,3-7-210,0 9 208,-1-10 0,4 3-648,-6-10 756,0-3 0,1-6 0,2 0 0</inkml:trace>
  <inkml:trace contextRef="#ctx0" brushRef="#br0">13891 4976 8223,'2'-19'0,"2"0"0,0 0 0,5 5 0,1-1 0,4 1 0,0 0 0,0 0 0,7 1 86,2 4 0,6-2-103,4 6 1,-1-5 89,6 6 0,-8-1 49,-2 5 1,-1 0 0,-8 0 0,0 6 15,-5 4 0,-6 4-130,-3 5 0,-4 3 33,-1 6 0,-6 6-153,-4-1 0,-2 6 176,-2-1 1,-7 3-437,-3 2 1,-1-8 169,1-7 1,-1-6 45,6-8 1,0-1 14,5-3 0,0-6 56,0-8 1,1-1-223,3-9 0,-1-4 49,7-10 1,-6-7 257,5-3 0,-6-9 0,3-4 0</inkml:trace>
  <inkml:trace contextRef="#ctx0" brushRef="#br0">14033 4635 8223,'15'3'-501,"-1"6"1,-6 2 1087,-4 13 1,-2 6-156,-2 8 0,-2 0-204,-2 4 1,-9-1-101,-6 12 0,-5-3-198,5 2 1,-1 2-31,1-7 0,3 1 122,-3-6 1,3-7-610,2-6 1,6-7 586,4-8 0,2 0 0,2 0 0</inkml:trace>
  <inkml:trace contextRef="#ctx0" brushRef="#br0">14531 4279 7924,'0'14'-134,"0"2"638,0 3 1,0 3-195,0 7 1,0 4-366,0 0 1,5 0-76,-1-4 1,1-7 8,-5-3-377,0 3 206,0-6-15,0-2 219,0-8 1,0-14-365,0-6 1,0-7 102,0-7 1,0 0 348,0-1 0,5-4 0,0 0 0,4 0 0,-4 4 0,6 1-162,-2-1 0,6 6 162,4-1 0,-4 11 88,4-1 0,2 9-123,-2 1 0,5 2 445,-6 2 1,1 2-96,-4 2 1,-6 4 37,1 6 0,-7 5-297,2 0 0,-4 5 82,-1-5 0,-1 6-383,-4-1 1,-3-2 125,-6 2 1,3-5-252,-4 4 370,4-5 0,-16 2 0,5-5 0</inkml:trace>
  <inkml:trace contextRef="#ctx0" brushRef="#br0">14559 4450 8326,'15'-5'-625,"-1"0"0,5-6 606,0 2 0,6 1 60,-1-2 0,3 6-46,1-6 0,-4 7 45,-1-2 0,-10 4-111,1 1 1,-7 0 93,2 0 1,-7 0-169,-2 0 0,-7 6 20,-7 3 0,-8 6 37,-6 4 1,-1 1 118,-4 4 0,3 3-67,1-4 0,1 0 100,0 0 1,1-4-99,3 5 1,4-12 485,5 3-113,7-4-37,2-3 0,8-2-68,2-6 1,6-6-116,9-4 1,5-7 25,9-2 0,3-2 13,7 2 0,-1 4-146,1-4 1,-5-2 52,0 2 0,-11 5-1169,1 4 525,-9 1 278,-5 1 1,-11 8 45,-12 10 0,-8 8 0,-17 6 1,3 1 142,-7-1 0,0 3 112,-5-3 0,7-2 0,3 2 0,3-7 0,1 2 0,1 1 0,0-1 0,-7 0 0,-2-4 0</inkml:trace>
  <inkml:trace contextRef="#ctx0" brushRef="#br0">14375 4791 8321,'-23'6'-237,"8"-4"-37,5 3 239,7-4 1,-2-6 112,10 1 1,9-7-152,10 1 0,3 2 73,1-1 0,1-1-149,-1-4 0,2-2 153,3-3 0,2 4-136,3-4 0,8 3 66,-4 2 0,3-1 58,-7 1 0,1 5-129,-6-1 1,-1 7 65,-8-2 1,-4 4-394,-6 1 245,1 0 219,-8 0 0,6 6 0,-5 2 0</inkml:trace>
  <inkml:trace contextRef="#ctx0" brushRef="#br0">14645 4777 8245,'0'-8'0,"0"2"-48,0 18 1,-5 2 146,0 10 0,-4-2-74,4-3 0,-4-2 76,4 7 0,-5-6-94,6 1 53,-1 3-200,5-7 11,0 0 152,0-9 1,0-9-228,0-7 1,0-1 64,0-12 0,6 0-70,4 0 1,2-6 68,2 1 1,2-1-166,3-4 0,-3 3 181,3 2 0,2 6 111,-3 3 0,6 3 310,-5 2 0,0 6-139,-5 3 0,1 5 172,-1 5 0,-5 4-73,1 10 1,-7 3-10,2 7 0,-5-1-42,-5 1 1,2-1-31,-7 1 0,1-1-70,-5 0 1,-1-1-119,1-3-209,0 3 238,0-11-302,-1 4 0,8-14 92,2-6 0,3-6-50,2-8 0,0-7-80,0-2 0,0-4-67,0-2 1,5 1 179,0 0 1,-1 1 209,-4 3 0,5-3 0,0 3 0,0 9 0,-5 0 0,0 11 0,0-3 0,0 20 21,0 6 0,-7 6 274,-2 4 0,1 4 53,-2 0 0,6 2-89,-6-2 0,6-1-78,-6 5 1,2-3-241,-1 4 1,-2-8 124,6-2 1,-5-6-84,6-8 0,-3 1 43,3-1 1,0-6-195,-5-4 1,4-2-38,-4-2 1,4-5-48,-4 1 1,5-12 143,0 2 0,2-4 31,2 4 1,0-2 241,0-3-177,0 3 1,6-4 126,4 6 0,2 6-85,3 3 0,5 2 182,4-2 0,1 3 3,-1-2 0,6 2-96,-6 2 0,6 0-32,-7 0 1,-2 0 0,-2 0 1,-5 2-23,-4 2 1,1 0 14,-7 5 1,1 1 163,-5 4 0,-6 6-109,-4 4 0,-7 3 168,-2 1 1,-2 1-102,2-1 0,4 5 233,-4 1 0,9-3-43,5-7 1,4-4-138,1-5 0,6-3-7,4-2 1,15-4 34,8-6 0,11-13-1178,4-6 0,5-12 894,0-7 0,2-9 0,2-4 0</inkml:trace>
  <inkml:trace contextRef="#ctx0" brushRef="#br0">16735 4094 8152,'8'8'334,"0"-1"-155,-4-7-276,-2 0 25,4 6 38,-6-5-54,0 6-45,0-7 134,0 0-57,-6 0 64,-2 0 0,-2 0-100,1 0 93,6 0-33,-3 0-130,6 0 154,0 0 0,6 0 58,3 0-61,4 0 1,1 0 35,0 0 0,-4 0-38,-1 0 115,-6 0-18,10 0 181,-11 0-254,4 0 49,-12 0-61,-2 0 71,-6 0-149,-1 0 127,7 0-288,2 0 112,6 0 43,0 0 0,6-5-16,4 0 1,-2-4 65,1 4 1,-6-1-178,2 1 104,3 3-148,-6-4 0,2 12 22,-8 4 234,-4 3 0,-6 1 0,-1 0 0</inkml:trace>
  <inkml:trace contextRef="#ctx0" brushRef="#br1">16948 3327 7066,'0'-8'54,"0"1"20,0 7 38,0 0-74,0 7 1,0-4 31,0 6 1,0 1 7,0 4 1,0 2-36,0 3 1,0-3 0,-5 6-65,1-3 1,-3 1 66,2 4 1,-1 3-51,-3-4 1,-2 4 50,6 2 1,-6 1-9,1 3 1,2-1-26,-1 5 1,-1 1 15,-4 5 0,0 0-18,0-1 1,1 3 3,4 2 0,-4-3-50,4 4 1,-4-4 57,-1-2 0,-2 3-57,-3 2 0,3-1 46,-3 6 0,3-5-23,2 5 1,-5 1-127,0 3 0,-1 0 125,1-4 1,3 2 8,-3-7 1,3 2-3,2-2 0,5-1 3,-1 6 0,2-6 1,-1 1 0,-2-4 0,6-5 0,-5-3 0,6-7 0,-1 1-4,5-1 0,0-6 4,0-3 0,-2-5-160,-2-4-51,2 2-116,-4-10-506,6 4 833,0-6 0,-7-6 0,-1-2 0</inkml:trace>
  <inkml:trace contextRef="#ctx0" brushRef="#br1">16351 4962 8071,'0'14'0,"0"6"-11,0 4 1,-2 8 36,-2 1 0,2 6 331,-3-1 1,2 3-125,-2 2 1,4-5-67,-4 0 0,3-2 96,2 2 0,0-5-172,0-9 0,0 1-22,0-6 0,0-5-156,0-4 102,7-7 1,-1 2-163,4-10 1,2-5 27,-2-9 0,2-3 44,2-6 1,1-1-404,-1 1 0,2 0 50,3-1 428,3 1 0,6-7 0,1-1 0</inkml:trace>
  <inkml:trace contextRef="#ctx0" brushRef="#br1">16891 4080 7527,'0'8'-673,"0"5"1,-1-12 672,-4 4 0,3-3 0,-4 4 0,4-5 0,-2 4 0,2-3 0,-4-4-51,6-3 0,-2 4-36,-3-4 271,4 4-82,-6 1-81,7 0 1,-1 0 47,-4 0-103,4 0 99,-6 0-83,7 0-45,0 0-269,0-7 311,0 6 21,0-6 0,0 7 0,0 0 0</inkml:trace>
  <inkml:trace contextRef="#ctx0" brushRef="#br1">16834 4109 6406,'-8'1'-131,"4"4"108,2-4 78,2 6-151,0-7-299,0 0 395,0 6 0,6-4 0,2 4 0</inkml:trace>
  <inkml:trace contextRef="#ctx0" brushRef="#br1">16820 4165 8125,'0'-7'-929,"0"0"1,0 6 804,0-4 42,0 3-16,6-4 82,-4 6 16,4 0 0,-6 0 0,7 0 0,0 0 0</inkml:trace>
  <inkml:trace contextRef="#ctx0" brushRef="#br1">16820 4109 8125,'-8'0'-1461,"2"1"877,6 4 584,0-4 0,-7 6 0,0-7 0</inkml:trace>
  <inkml:trace contextRef="#ctx0" brushRef="#br1">16820 4094 5933,'0'8'-22,"0"-1"108,0-1-72,0-5 204,0 12-191,0-5 51,0 6 0,0 0-34,0 1 1,0-1 2,0 0 1,2 2-11,2 3 1,-2 3 5,3 6 1,3 7-23,1 3 0,-1 9 18,1 6 1,-1-3-77,2 2 1,1-4 61,-6 4 1,4-6-36,-4 1 0,4-8-13,-4-1 1,0-6-87,-5 1 0,5-8-22,-1-1 0,1-7 111,-5 2 0,0-3-126,0-2 1,0-4 145,0-1 0,-6-5 0,-2 2 0</inkml:trace>
  <inkml:trace contextRef="#ctx0" brushRef="#br1">16834 4819 8125,'0'15'-279,"2"0"-15,3 4 1,-2-1 436,6 5 1,-4 3-41,4 7 0,-4-3 214,5 3 0,-6-9-98,6-5 1,-1 0-245,6-5 0,-6-3 13,1-11-94,-1 0 0,5-8-251,0-6 1,-4-7 177,-1-7 0,-1-1-742,2 1 921,-4 0 0,0-1 0,2 1 0</inkml:trace>
  <inkml:trace contextRef="#ctx0" brushRef="#br1">16436 5416 8173,'0'10'-795,"0"-1"0,0-4 502,0 5 304,0-1 1,0 5-13,0 1 0,5-1-3,0 0 1,6 0-13,-2 0 1,-1 1 22,2-1 0,-6-5 0,6 1 1,-6-1 5,6 5-13,-7 1 0,3-1 0,-6 0 0</inkml:trace>
  <inkml:trace contextRef="#ctx0" brushRef="#br1">16521 5758 8173,'8'0'-701,"-1"0"444,-1 6 182,2 2 0,5 6 132,-4 0 0,2 1-114,-6-1 1,4 0 76,-4 0 1,5 0-116,-6 1 1,6-1 145,-6 0 0,6 5-71,-5 0 0,1 0-23,-1-5 0,-4 0 5,4 1 20,3-1 1,-5 0 14,7 0 0,-7 0-50,1 1 0,3-1 48,-2 0 1,4-3-130,-4 3 1,4-3 72,-4 8 1,1-3-46,-1-2 0,-3 5 32,2 0 0,0 5-7,0-5 0,-2 0 81,3-5 0,-4 0 0,-1 1 0,0-6 0,0 0 0,0 1 0,0 4 0</inkml:trace>
  <inkml:trace contextRef="#ctx0" brushRef="#br1">16664 6326 8090,'0'10'-539,"0"-1"1,1-4 268,4 4 1,-2-4 497,7 5 1,-3-6 86,3 6-296,3-1 1,-7 6 64,3-1 1,2-5-118,-6 1 1,2-2 38,-3 1-22,-2 4-125,4-5 220,-6 6-138,0-6 63,0-2-89,0-6-278,0 0 1,0 0 0</inkml:trace>
  <inkml:trace contextRef="#ctx0" brushRef="#br1">16649 6397 7348,'7'15'231,"2"-1"0,4 2-85,1 3 1,0-4-46,1 4 1,-1-3-119,0-2 1,0 1 50,0-1 0,1-6-124,-1-4 1,0-2 103,0-2 0,-1-6-37,-4-4 1,4-9-203,-4-4 1,3-4 47,-3-2 0,4 1-236,-4-1 0,-3 3 413,-1 2 0,3-3 0,0 5 0</inkml:trace>
  <inkml:trace contextRef="#ctx0" brushRef="#br1">16905 6412 8040,'7'-8'-1150,"-4"-3"897,6 6 1,-4-5 91,5 6 0,-6-7 152,6 1 0,-2-2-7,1-3 1,4 0-19,-4-4 1,2 3-10,-1-3 0,2-2 9,-2 2 0,-4 0 28,-1 5 1,1 5-24,-1-1 29,0 7 0,-5-10 0,0 5 0</inkml:trace>
  <inkml:trace contextRef="#ctx0" brushRef="#br1">17161 5985 8040,'14'-14'-1070,"1"0"0,-6-2 1001,1-3 0,4 3 70,5-3 0,0-3-1,-5-2 0,7-2 0,1-3 0</inkml:trace>
  <inkml:trace contextRef="#ctx0" brushRef="#br1">17133 3540 8069,'0'-8'-1883,"0"2"1448,0-1 435,0 6 0,0-6 0,-7 7 38,6 0-36,-5 0 1,4 0 12,-3 0-12,4 0 1,-6-1-19,7-4 15,0 4 0,-1-6-2,-4 7 3,3 0-2,-4 0 88,6 0 97,0 0-207,0 7-15,0-6 0,0 7 38,0-3 0,-6-4 0,-2 6 0</inkml:trace>
  <inkml:trace contextRef="#ctx0" brushRef="#br1">17076 3710 6098,'0'15'-289,"0"-1"289,0 0 0,0 7 0,0 1 0</inkml:trace>
  <inkml:trace contextRef="#ctx0" brushRef="#br1">17161 4322 8098,'0'42'-1378,"0"7"1033,0 4 1,5 2 275,0 2 0,-1 0 69,-4-1 0,2-3 0,3-1 0,-2-5 0,6 5 0,-4-4 0,5 4 0,-2-6-13,1 1 0,2-6-1,-6 2 0,4-9 11,-4 9 3,0-3 0,-5 2 0,0 1 0</inkml:trace>
  <inkml:trace contextRef="#ctx0" brushRef="#br1">16934 3654 8098,'8'14'-579,"-4"0"0,-2 2 579,-2 3 0,0-2 43,0 7 0,0 0 10,0 4 0,0 5 8,0 0 0,0 7-13,0-2 1,0 4-72,0 6 1,0-4 27,0 3 1,0 4-8,0 1 0,-2 3 35,-2 2 0,2 5-4,-3-1 0,4 7-187,1-1 1,-5-4 178,0-2 0,1-2 23,4-2 1,-5 4-20,0 1 0,0 3-25,5-8 1,0 3-38,0-8 0,0 1 83,0 0 1,0 2 8,0-3 1,0-1-25,0 1 0,0 3-40,0 2 0,0 1 41,0-10 1,0 2-21,0-7 0,0 7 15,0-7 1,0 1 3,0-6 0,0 3 3,0-3 0,0-1-5,0 0 0,0-5-10,0 1 0,0-4 204,0-6 0,0-2-366,0-7 1,0-4 245,0-1-734,0-6 401,0-9 1,0-5-170,0-13 1,-1 5 398,-4-5 0,3 1 0,-10-12 0,4-1 0</inkml:trace>
  <inkml:trace contextRef="#ctx0" brushRef="#br1">16777 5914 8098,'0'-8'-189,"0"3"-18,0 10 1,5 8 504,0 6 1,6 8 15,-2 1 0,-1 0-52,2 6 1,-5 0-71,4 0 1,-1 3 38,1-3 0,2-3-115,-6-7 1,6-4-128,-1-5 1,-2-7-188,1-4 0,-1-4 128,1-4 0,4-12-305,-3-13 0,2-10 159,2-9 1,7-5 215,3 1 0,3-10 0,1-3 0</inkml:trace>
  <inkml:trace contextRef="#ctx0" brushRef="#br0">9384 7051 8289,'-8'0'-1320,"2"0"1744,6 0 0,2 0-195,2 0 1,4 0 113,6 0 1,7 0 99,3 0-330,2-6 1,3-8 37,-1-10 0,1-7 10,-1-3 0,-1-4-113,-3 5 0,1 2 330,-6 7-1931,0-3 424,-11 11 551,-2 2 0,-7 20 578,-4 13 0,-9 7 0,-8 2 0</inkml:trace>
  <inkml:trace contextRef="#ctx0" brushRef="#br0">9498 7023 8201,'-6'-8'-559,"4"-5"0,-4 13 634,6 0 1,1 4 470,4 10 1,-2 3-258,7 12 0,-6 5-67,6 4 0,-5 3 189,4 2 0,-6 1-258,2 4 0,-3 2-31,-2 7 0,0-5-29,0 0 1,-2-4-122,-3 4 1,4-11-405,-4 1 334,-3-2 1,6-5-451,-2-7-450,2 1 16,2-14 670,0 0 0,5-17-524,0-12 836,6 0 0,-10-13 0,6 5 0</inkml:trace>
  <inkml:trace contextRef="#ctx0" brushRef="#br0">9583 7151 8201,'0'-27'-539,"0"3"-68,0-9 1,-5 3 358,1 2 0,-1-1 184,5 1 1,0 6 335,0 3 0,2 5 138,2 4-182,-2 4 1,11 14-92,-4 6 0,-1 3 119,1 12 1,-5-2-72,0 10 0,-2 1-39,-2 5 0,0-5-95,0 0 1,-2 0 97,-2 4 1,-4 1-237,-7 0 1,0-1 140,-4 1 0,1-5-156,-5 0 1,4-7 87,-5 3 1,7-15 61,-2-5 1,-2-10-69,2 1 1,2-6 8,7-9 1,-1-7 24,6-16 1,2-5 6,8-10 0,0-9-224,9-9 0,3-3-122,12-2 0,1-1-161,3 1 1,-3 13 178,3 6 1,-4 12 41,-6 7 0,3 11 289,-7 8 1,1 7 252,-1 12 1,-8 6 167,3 13 1,-9 3-196,0 15 1,-5-2 115,-5 7 1,-3 2-65,-6-1 0,-7 5-252,-2 0 0,1 0 84,-2-1 0,0 2-175,-4-7 0,-1-1-80,1-8 0,6-5-548,3-9-704,3-3 1285,8-14 88,2-13 0,18-10 0,4-12 0</inkml:trace>
  <inkml:trace contextRef="#ctx0" brushRef="#br0">9910 7321 8061,'-22'2'116,"3"3"0,8-4 697,2 4-639,5-3 0,6-10 30,12-6 1,8-2-102,12-8 0,2-4-202,7-6 0,-2-5-576,-4 1 507,5 3 0,-11-4-89,7 6 0,-13-1-154,-1 6 0,-7 6-381,-2 3 792,-7 3 0,4 2 0,-4 0 0</inkml:trace>
  <inkml:trace contextRef="#ctx0" brushRef="#br0">10109 6938 8064,'7'14'0,"-4"2"-423,6 3 0,-1 3 404,2 6 0,2 7 449,-2 3 0,-2 4-322,1 6 1,-4-2 52,4 6 0,-6 0-148,2 5 1,-3-5 72,-2 0 1,0-11-162,0 2 1,0-10 54,0 0 1,0-9-188,0-5 170,0-3 1,-5-10 20,0-6 0,-6-8-6,2-11 0,1-3 25,-2-7 1,6-1-19,-6-3 0,7-2 26,-2-2 1,4-3-25,1 7 1,0 0 20,0 4 1,6 6-215,3-1 0,3 11-73,-3-1 1,4 5-99,-4-1 1,4-1-88,1 6 464,-6 1 0,5-3 0,-6-1 0</inkml:trace>
  <inkml:trace contextRef="#ctx0" brushRef="#br0">10294 6810 8064,'2'-8'-396,"2"3"1,-2 11 834,3 9 0,1 5-10,-1 9 0,1 4-477,-1 0 0,-4 5 133,4-5 0,-3 5-224,-2-5 1,0-6 77,0-8 0,0-3-545,0-2 102,0 0 107,0-6-123,0-2 284,0-18 1,0-3 38,0-8 0,0-4 197,0 3 0,0-7 103,0-3 1,1 0-147,4 1 0,-2 2 99,7-2 1,-2 3-23,1 2 0,8 1 135,-2 3 1,2 4 36,-3 6 1,2 4-39,3 1 0,-3 5-4,3 0 0,-5 8-52,-5 6 0,4 3-93,-3 1 1,-4 6 66,-1 4 0,-4 1-88,-1-1 0,0 3-30,0-3 1,0-2-215,0 1 0,-6-1-202,-4 2 1,-2 1 51,-2-6 396,-1 0 0,-5 2 0,-2 1 0</inkml:trace>
  <inkml:trace contextRef="#ctx0" brushRef="#br0">10323 7051 8064,'14'-1'-403,"0"-4"1,5-1 200,0-4 1,6-2 230,-1 2 0,1-3 7,-1-1 1,1 0 7,-6 0 1,2 1-77,-2 4 1,-8 1 71,3 3-165,-9 3 1,1-2 82,-6 8 0,-8 4-49,-6 7 0,-7 5 76,-7 4 1,-5 4-102,-1 5 0,1-3 143,5 4 0,-1-4 3,1-2 1,6-4 178,3-1 0,8-10-71,1 1 1,7-7 198,-2 2-274,4-6 1,7-3 66,4-9 0,9-5-29,4-5 0,4-3-187,2-7 0,-1 5-28,0 1 1,1 4-434,-1-5 79,-6 7 265,-1-4 48,-13 13 1,-11 15 43,-16 12 0,-5 6 96,-14 3 1,-3 7 14,-2 3 0,2 3 110,8 2 0,3 4 50,-3 0 1,8 1 172,1-6 0,7-7 181,-2-6 0,8-4-196,1-11 1,9 2-24,1-11 1,7-9-68,12-10 1,4-8-156,5-11 1,7-3-145,3-7 0,4 0-383,6 1 1,-2-1 177,6 0 1,-2 7-185,2 3 1,-4 8 18,-10 1 1,-8 11 440,-7-1 0,-8 5 0,4-1 0,-1 4 0</inkml:trace>
  <inkml:trace contextRef="#ctx0" brushRef="#br0">10621 7364 8064,'14'-13'0,"1"4"-769,-1-10 0,0 3 663,0 2 0,-1-5 93,-4 0 0,4 0-82,-4 5 1,-1 4-2,2 1 96,-7 6 0,3-10 0,-6 5 0</inkml:trace>
  <inkml:trace contextRef="#ctx0" brushRef="#br0">10593 7208 8064,'0'14'-154,"0"0"1,0 7 215,0 2 0,-2 1 328,-3 5 1,4-4-245,-4 8 1,-1-3-156,1-2 0,-1-5-375,1-5 284,3 5 0,-4-8-335,6 4 1,0-8-22,0-1 456,0-7 0,-6-9 0,-2-10 0</inkml:trace>
  <inkml:trace contextRef="#ctx0" brushRef="#br0">10493 7222 8064,'0'14'113,"-6"5"95,-4 0 1,-2 11-105,-3-1 1,-3 10 12,-1 4 1,0-5-74,4 4 1,-2-9-200,3 1 1,-4-9 95,9-1 1,1-9 360,-1 0-152,5-1 1,-2-14-1180,6 0 0,0-8 24,0-11 1005,6-3 0,2-7 0,7 1 0</inkml:trace>
  <inkml:trace contextRef="#ctx0" brushRef="#br0">10408 7449 8064,'20'0'0,"-2"2"-280,5 3 1,0 3 157,0 6 1,4 0 431,-3 0 1,-2 0-150,2 1 0,-5-3-185,4-2 1,-4 1-25,5-6 0,-2-1-240,2-4 0,1-6-232,-6-3 0,0-6 520,-5-4 0,0-9 0,1-8 0</inkml:trace>
  <inkml:trace contextRef="#ctx0" brushRef="#br0">11090 6596 8272,'10'0'137,"-1"0"0,-1 2 368,2 3 1,1 3-365,-7 6 1,1 0 110,-5 0 1,5 5-518,0 0 1,-1 0 208,-4-5 0,7-6-231,2-3 1,5-3 52,5-2 0,-1-2-339,5-3 1,0-4 196,0-10 0,3 3-23,-8-3 0,1 5 254,-4 4 145,-7-2 0,3 9-36,-7-7 36,1 7 0,-11 3 329,-4 9 1,-4 4-39,-5 1 0,-3 5 122,-6 0 0,-6 6-62,1-1 1,-6 3-113,1 1 0,3-4-245,2 0 0,3-2 95,1 2 0,7-4-27,3-6 149,4 1-253,7-7 1,3-2 43,10-6 1,9 0 12,10 0 0,9-6-16,5-4 0,4-4-108,6-5 1,-3-3-20,8-7 1,-9 2 88,-1 4 0,-2-3-263,-8 8 1,-5-1-172,-4 4-148,-7 1 283,4 6 1,-13 4 12,-4 8 0,-8 6 325,-6 9 0,-15 3 0,-5 6 0</inkml:trace>
  <inkml:trace contextRef="#ctx0" brushRef="#br0">11005 7023 8172,'0'14'0,"0"7"90,0 2 1,0 1 215,0 4 1,-2-1-16,-2 11 0,0 0-120,-5 5 0,6-1 88,-2 1 0,4 0-15,1-1 0,0-5 15,0-4 0,0-3 0,0-2 0,0-6-16,0-3 1,0-8 119,0-1 281,0-7-2680,0-9 0,0-10 924,0-12 1,0-1 642,0 1 1,0-12 468,0-2 0,0-4 0,0 3 0,0 5 0,0 0 0,0 2 0,0-2 0,1 5-182,4 9 1,3 0 339,6 10 0,0-2 215,0 12 0,1-1-116,-1 5 0,0 2 10,0 2 1,0 4 75,1 6 1,-6 2-27,1 3 0,-7 2-280,2 2 0,-5 4 119,-5-3 0,2 3-241,-7 1 0,-1 1 10,-8-1 1,3 1 5,-3-1 1,4-6-19,0-3 0,3-8-430,2-1 238,-2-7 1,5-3 89,-2-10 1,3-6-123,6-7 1,1-1 50,4-9 1,4-2-1,10 2 0,-1 0 240,5 4 1,1 1 19,4 0 0,-1 7 79,-3 7 0,1 1 105,-6 8 1,0 1 328,-5 4 1,-1 6-232,-3 3 1,-4 9-92,-6 1 0,0 6 99,0-1 0,-2 3 230,-2 1 1,0-4-302,-5-1 0,4-4-287,-4 5 0,4-7-227,-5 2 1,7-8 186,-1-1 0,0-7-381,0 2 1,2-5 207,-3-5 0,4-3-219,1-6 1,0-2 159,0-3 1,0 2 339,0-7 0,6 7 0,2-4 0,1 9 0,1 2 0,-5 4 0,4 6-134,-6 0 1,5-2 83,-3-3 1,-3 2 204,2-6 1,4-1-90,2-4 0,-2 0 1,1 0 0,-1-5-93,1 0 1,3-6-88,-8 1 0,6 2 79,-6-2 1,6 7-61,-5-2 298,-1 3-174,3 2 225,-6 6-206,6 1 1,-7 15 323,0 7 1,1 0-7,4 9 0,-3 0 34,2 4 1,-1-3-94,2 4 0,-3-2-115,2 11 1,3 0-209,-2 4 0,-1 7 148,-4 3 1,5-3-144,0-1 0,0-1 80,-5-4 1,0 1-182,0-11 1,0 0 36,0-4 0,-2-7 116,-3-3 1,2-3-67,-6-2 0,4-2-5,-5-2 1,6-4-107,-6-6 0,1 0 107,-6 0 1,3-1-541,2-4 0,-1-8 47,7-6 521,-8-6 0,5-3 0,-8-9 0</inkml:trace>
  <inkml:trace contextRef="#ctx0" brushRef="#br0">11517 7307 8441,'14'0'-137,"0"0"1,2-1 1,3-4 1,-2-3 1024,7-6 1,1 0-321,9-1 0,-3 1-1243,7 0 1,0-5 672,5 0 0,-7-6 0,-1 3 0</inkml:trace>
  <inkml:trace contextRef="#ctx0" brushRef="#br0">12071 7037 7953,'0'-14'-10,"0"0"-74,0-1 0,0 1-96,0 0 1,7 0 126,2 0 0,4-5 36,1 0 0,0 0-124,0 5 1,4-5-166,-4 0 0,3 0 79,-7 4 1,1 1 226,-2 0 0,-2 0 0,-7 0 0,0-1 0,0 1 0</inkml:trace>
  <inkml:trace contextRef="#ctx0" brushRef="#br0">12128 6582 7439,'-8'8'-157,"4"6"1,2 8 904,2 12 0,-2 4-235,-2 9 1,2 7-300,-3 2 0,-1 4 8,1-7 1,-1 2-436,1 2 1,4-8 205,-4-7 0,3-1-463,2-7 1,0-3 226,0-7 0,0-8-274,0-7 105,0-6 1,-1 2 114,-4-10 1,2-7-5,-7-7 0,6-5 301,-6 5 0,1-5 0,-6 5 0,-4 1 0,1 3 0,-1 3 0,4 2 0,1 4-24,0 6 0,4 0 56,1 0 0,6 8 510,-2 6 1,3 2-222,2 7 0,0-4 95,0 5 0,7-7-122,2 2 1,4-3-21,1-2 0,2-1-36,3-3 0,-2-4-382,7-6 1,0-6 4,4-4 0,1-4-95,-1-5 0,-4-2 48,-1-2 0,1-4-150,4 3 1,-1 4 135,-3 1 0,-5 3 120,-10 2 1,3 4 385,-8 1-299,1 6 1,-7-4 59,-2 7 0,-4 7 11,-6 2 0,-5 5 142,0 5 0,-5 3 70,5 7 0,-5-1-145,5 1 1,-4 1-156,4 3 0,-2-2 65,2 7 0,3-5-93,-3 5 0,4-6 113,0 1 1,1-9-267,0-5 0,6-3-347,3-2-196,4-6 332,1-2 0,6-14 88,4-6 1,4-7 11,5-7 1,-3-7 301,3-3 0,3-3 0,0-1 0</inkml:trace>
  <inkml:trace contextRef="#ctx0" brushRef="#br0">12199 7250 7961,'8'7'143,"-3"2"0,1 5 383,-1 5 0,0 2-115,-5 3 0,0 2-351,0-2 1,0 1 116,0-1 1,0 1-830,0-6 265,0 0 1,1-6-275,4-4 0,-2-2-508,7-7 1169,-7-7 0,9-7 0,-4-8 0</inkml:trace>
  <inkml:trace contextRef="#ctx0" brushRef="#br0">12398 7194 7961,'0'14'0,"0"2"153,0 2 1,0 0-127,0 6 0,-6 6 917,-3 7 0,-6 0-361,-4 1 0,-3 4-534,-6 6 0,-2 1-100,-3-2 0,3-1-223,-4 6 0,-2-1-441,-2 1 0,3 1 715,2-5 0,-3-1 0,0-4 0</inkml:trace>
  <inkml:trace contextRef="#ctx0" brushRef="#br0">12555 6994 7970,'0'-20'25,"6"-2"81,4-7 0,7 1 39,2 0 0,6-7-154,-1-3 1,3 3-54,1 2 0,-1 3-320,-3 1 1,-4 7-21,-6 3 141,1 4 0,-7 5 261,-4 1 0,-2 6 0,-2-4 0</inkml:trace>
  <inkml:trace contextRef="#ctx0" brushRef="#br0">12697 6596 7752,'0'15'-523,"0"0"1024,0 4 1,6 10-80,4 9 1,1 9-167,-2 5 0,-1 8-17,-3 2 0,-4-1-1,4-4 1,-3 2-249,-2 2 0,-2-7 64,-3 3 0,4-5 105,-4 0 1,4-9-126,1-10 1,-2-9-1544,-3-5 754,4-10 102,-6-3 0,7-20 310,0-9 1,-4-11-125,-1-8 1,0-2 466,5-4 0,0-2 0,0-3 0,0 1 0,0 0 0</inkml:trace>
  <inkml:trace contextRef="#ctx0" brushRef="#br0">12683 6923 7777,'0'29'197,"0"-1"1,0 2 27,0 3 0,0-1-17,0 6 0,-7-6-52,-2 1 0,1-3-148,-2-2 0,6-6-139,-6-3 0,7-3 132,-2-2-197,-3-6 1,7-3 60,-4-10 0,5-9-559,5-10 1,-2-3 77,7-1 616,-1-7 0,5-7 0,0-9 0</inkml:trace>
  <inkml:trace contextRef="#ctx0" brushRef="#br0">12768 6909 7982,'14'14'0,"0"1"-395,1-1 0,0 0 179,4 0 0,-8 0 423,4 1 1,-4-3-128,3-2 0,-5 1-483,1-6-391,-1 6 794,-1-10 0,5 6 0,-12-20 0,6-3 0</inkml:trace>
  <inkml:trace contextRef="#ctx0" brushRef="#br0">13024 6511 7991,'13'14'-182,"-4"1"1,4-3 434,-4-2 0,-1 2 450,1-2 1,-1-2-421,2 1 1,3 1-1120,-6 4 662,8-6 0,-7 0-904,-4-4 726,-2-2 1,-2 6-30,0-3 1,-6-2 185,-4 6 1,-7 2 132,-2 8 1,-5-1 38,5 5 1,-5-4 22,5 5 0,-6-2 231,1 2 0,4-4-142,1-5 1,8-1 896,1 0-405,7-6-359,-3-2 1,14-9-161,6-6 1,7-7 17,7-13 1,7-1-365,3-3 1,-2 3 158,2-3 0,-6 5 92,1 4 0,-5 3-34,-4 7 1,-4 5-362,-5-1 288,-8 7 0,0 8 252,-7 9 1,-7 11-116,-2 4 0,-10 1 111,-5 8 1,2-5 30,-1 5 0,-1-5-47,-5 5 1,6-2-163,-1 2 0,2-8 116,-2-6 0,-3-2-372,4 1 1,2-2 63,2-7 0,3-1-73,2-4 0,0-1 188,0-3 1,4-2 146,1 7 0,4-6 0,-4 6 0,4-1 0,-5 6 0,7-4 40,-2 3 1,-1-8-41,1 8 0,1-3 266,4 4 1,0-6 166,0 1-193,6-7 0,3 3 9,10-6 0,-1-8-66,5-6 0,1-2-277,5-8 0,5-1 89,4-8 1,-1 3-209,0-3 0,-5-2 104,1 2 0,0 0-46,-4 4 1,1 7 112,-11 3 1,-2 8-70,-7 2 86,2 5 0,-10 4 33,3 10 1,-4 4 146,-1 5 0,0-1-87,0 5 0,0 1 63,0 4 1,0-1-97,0-3 1,0 3-25,0-4 0,-4 3 38,-1-3 1,0 3-145,5-7 0,0 0-31,0-5-9,-6 0 0,3-5-35,-7 1 0,5-7 73,-4 2 0,4-4-159,-4-1 0,1-6 121,-2-3 0,-2-9 135,2-1 0,-2-6 0,-3-3 0,1-9 0</inkml:trace>
  <inkml:trace contextRef="#ctx0" brushRef="#br0">13152 6824 7991,'8'28'0,"-2"7"-74,-6 3 1,0 3 204,0 2 0,0 4 118,0 0 0,0 7-81,0-2 0,0 4 28,0 0 1,0 1-249,0 0 1,0-8 92,0-6 0,0-7-53,0-7 0,0-7 204,0-3-812,0-10 284,0-3 0,5-18-178,0-7 0,-1-8 195,-4-6 1,0 0 8,0-10 1,0 7 309,0-12 0,-6 14 0,-2-14 0,-6 12 0</inkml:trace>
  <inkml:trace contextRef="#ctx0" brushRef="#br0">13123 7165 7991,'-14'-2'-335,"0"7"0,1 11 420,4 3 0,-7 6 192,7-1 0,-7 3-315,6 1 0,-2-4 96,-3 0 0,3-2-86,2 1 0,-1-2 120,7-7 1,-1 0-603,5 1 168,0-7 1,6-5-448,4-13 789,9-12 0,3-14 0,6-7 0</inkml:trace>
  <inkml:trace contextRef="#ctx0" brushRef="#br0">13479 6497 7991,'14'-6'429,"-1"6"-699,-4 0 0,-2 6 95,-7 8 0,-7 7 691,-2 2 0,-4 4-197,-1 2 1,-5 1-567,0 3 0,-2-3 7,2 3 1,8-8 77,-3-1 1,5-5 60,-1 5 1,4-12-422,6 2 492,0-9 0,1 2-92,4-7 0,5-12 181,9-2 0,-2-8-20,7 3 0,-1-6 101,6 1 1,-1-1-33,1 1 0,4-3-97,0 4 1,0-3-47,-4 3 0,-6 2 0,1 7 0,-11 1-603,1 4 415,-9-4 0,-1 13-202,-8 0 425,-11 7 0,-7 13 0,-6 2 0</inkml:trace>
  <inkml:trace contextRef="#ctx0" brushRef="#br0">13536 6739 7991,'-14'42'-564,"-1"6"-71,1-1 0,0 5 796,0-4 1,1-3 446,4-7 1,-3 2-211,8-7 0,-3 3-172,3-7 0,2 2-181,-3-7 0,-1-4 30,1-1 0,1-3-100,4-2 0,-5 1-96,0-1 1,0-5-324,5 1 0,-1-7-893,-4 2 713,3-4 624,-10-1 0,10-6 0,-4-2 0</inkml:trace>
  <inkml:trace contextRef="#ctx0" brushRef="#br0">13436 7108 7991,'29'-33'0,"-1"0"0,5-7-260,0 2 0,5-3 117,-4-1 0,-1 5 302,-5 4 1,-1 3-179,-3 2 1,-5 6-171,-10 3 1,2 3 130,-6 2 1,0 4-389,-5 1 282,0 6 0,0-5-11,0 3 30,-7 3 145,-1-4-145,-6 6 335,0 0 39,6 6 1,0 2 0,3 7 0,2 5 203,-6 4 0,4 4-29,-4 5 0,-1 2-97,-4 3 0,0 1-244,-1-5 0,1 4 130,0-5 0,1-2-138,4-7 1,-2-3-162,6-7-420,0 0-404,5-6 659,0-2 1,7-12-120,2-4 0,4-7 112,1-2 0,5-6 63,0 1 1,0-3 214,-5-1 0,5 6 0,0 3 0,-2 3 17,-7 2 1,3 6 106,-4 3-8,-3 4 1,1 7 276,-7 3 1,0 10 31,0 5 0,-7 1-101,-2-1 0,-4 3-60,-1-4 1,0 0-85,0 0 1,-1-5-179,1 1 0,0 0-218,0-5-127,-1 3-110,1-9 106,6 0 0,2-8-48,6-10 1,6-7 94,4-2 0,2-6 136,3 1 0,4 2 56,0-2 0,1 12 156,-1-2 1,-3 2 24,3-2 1,-2 6 462,2 4-214,-3 2 0,3 8-98,-10 4 0,-2 4-2,-7 5 1,0 3-91,0 7 1,-2-1-3,-3 0 0,-2 1 4,-8-1 0,-5 1-255,-4-1 1,-3 2-117,-1 3 1,-2 2-114,-3 3 1,1 1-132,-6-5 1,6-3 186,-1-7 0,5-5 294,4-10 0,-3-2 0,5-7 0</inkml:trace>
  <inkml:trace contextRef="#ctx0" brushRef="#br0">13536 7279 7991,'20'-5'89,"4"0"0,3-4 216,1 4 1,-1 0 137,-3 5 1,3 0-72,-4 0 0,4 7-1268,2 2 896,-1-3 0,1 7 0,-1-5 0</inkml:trace>
  <inkml:trace contextRef="#ctx0" brushRef="#br0">14076 6938 7994,'14'-7'0,"2"4"156,3-6 0,5-1 317,9-4 1,3-5 119,7 0-332,6 0 0,-5-1-182,3-4 1,-4-1-217,-5 1 1,-3-1-840,-7 6 1,-6 1 561,-3 9 0,-9-4-534,-6 4 948,-2 2 0,-2-5 0,0 4 0</inkml:trace>
  <inkml:trace contextRef="#ctx0" brushRef="#br0">14332 6497 7994,'6'-8'0,"-3"5"154,7 12 1,-5 4 315,4 15 0,-6 1 350,2 13 1,-2 1-337,2 14 1,-4 3-153,4 11 1,-8-1-195,-2-4 1,-4-3-156,4-6 0,0-2-361,5-3 0,2-4-424,3-10 1,3-5 801,6-9 0,0 2 0,0-3 0</inkml:trace>
  <inkml:trace contextRef="#ctx0" brushRef="#br0">14830 6696 7942,'9'-2'-195,"1"-2"1,5 0 175,9-5 0,3 0 84,1-6 1,7-4-55,3 0 0,-3 0 24,-2 5 1,0 0-76,-5 0 1,1 4 63,-15 1 0,4 6-68,-9-2 1,-3 5 58,-1 5 0,-3 3 157,-2 6 0,-7 6-90,-2 4 0,-9 4-45,0 6 1,-8-3-97,3 7 1,-6 5 97,-4 4 0,3-1-41,-3-8 0,-2 3 38,2-3 1,1-3 112,9-2 1,2-10-86,7-4 0,6-8-17,3-1-80,4-7 1,8-3-129,8-9 0,5-6 59,9-4 1,-1 2 64,1-7 1,-1 2-67,0-1 1,-1-3 55,-3 7 1,-4 5-248,-5 5 215,-7 5 1,3 4 197,-7 10 0,0 9 114,-9 5 0,-2 2 131,-2 3 1,-4 4-113,4 0 1,-4 5-26,-1-5 1,5-1-103,-1-8 0,7 1 142,-2-6-844,4-7 486,1 1 0,1-16-318,4 3 1,1-16 30,4-3 1,2-6-127,-2-3 0,2-1 149,3 1 0,-6-6 355,1 1 0,-2 5 0,1 4 0,4 7-309,-12-4 249,12 13 1,-12 10 436,4 12 1,-3 2-101,-2 8 0,-5-1 58,0 6 0,-1-2-110,1-4 0,4 3 75,-4-7-615,3 0 220,2-5-894,0-6 875,0-2 0,7-25 0,1-5 0</inkml:trace>
  <inkml:trace contextRef="#ctx0" brushRef="#br0">15256 6909 7942,'14'-6'0,"2"-2"-13,3-6 0,-2 0 234,7-1 1,0 1 365,4 0 1,1 0-494,-1-1 1,1 3 103,-1 2 1,-4 2-233,-1 4 0,-5 2 62,1-3 0,-8 5-30,-2 5 0,-4 5 116,4 9 0,-5 3-47,0 6 0,-4 2 3,-4 3 0,-6-1-41,-9 6 1,2-2-139,-7 2 0,2 2 64,-2-7 0,-1 0-260,6-5 0,-6-6 137,1-3 1,2-4-275,-2-6 0,7-3 164,-2-6 1,2-1-117,-2-4 0,8-9-12,-4-10 0,9-9 406,-3-5 0,5-9 0,-8-4 0,4-6 0</inkml:trace>
  <inkml:trace contextRef="#ctx0" brushRef="#br0">15412 6625 7942,'15'1'-9,"-1"4"1,0 3 86,0 6 1,-1 7 615,-4 3 0,3 9-196,-8 5 0,1 4-406,-5 6 0,-6-3 49,-4 8 1,-7-8-5,-2 3 0,0-4 46,5-1 1,-1-7-347,1-3 1,6-4-477,4-6-96,2-2 0,4-13 455,2-4 1,4-15-12,6-8 1,2-12-1037,3-7 1327,-3-9 0,11-10 0,-5-8 0</inkml:trace>
  <inkml:trace contextRef="#ctx0" brushRef="#br0">15754 6241 7942,'22'-8'579,"-3"3"0,-5 10-519,-5 5 0,3 9 102,-8 4 1,1 4 72,-5 2 0,2 4 57,2 0 0,-2 0-192,3-5 1,-5 1-155,-5-1 1,2-1 106,-7-3 1,6 1-112,-6-6 1,5 3 3,-4-8-1095,6 4 546,-10-17-27,5 6 0,0-15 234,3-6 0,-1-2 48,1-8 0,1 5 334,4-5 0,0-1-77,0-8 1,6 3 95,3-3 0,-1 8-80,2 1 1,-1 6 376,6 0 0,-1 3-51,0 6 1,5-2 108,0 6 1,1 0-122,-1 5 1,-3 2 15,3 3 0,-1 1-222,0 3 1,-6 4 86,2-3 0,-5-3-84,1 3 0,1-1 73,-6 6 1,-1-1-134,-4 0 0,-6 0 85,-4 0 1,-4 1-174,-5-1 0,-1 0-68,-4 0 0,-1 4-111,6-4 1,-2 3 86,2-7 1,8-4 142,-3-1 0,8-4-114,-4-1-39,7 0-236,-3 0 155,6 0-174,0 0 305,6 0 164,-4 0 0,-9 7 0,-2-4 0,-10 6 0,3 1 0,2 4 0,-5 0 0,0 1 0,2-1 250,7 0 1,-1-5 136,6 1 0,1-5 680,4 4-711,0-6 1,6 4-29,3-7 1,6-2 10,4-3 0,4-3-100,10-6 1,4-6-435,5-4 1,11-1 213,-1 1 0,5-3-519,-10 3 1,-1 2 291,-8-1 0,-4 5-600,-5-1 1,-7 10-222,-3 4 1029,-3 3 0,-8 2 0,-2 0 0</inkml:trace>
  <inkml:trace contextRef="#ctx0" brushRef="#br0">15953 6810 7942,'9'-10'479,"1"1"-117,-7 6-202,3-4 1,-6 9-104,0 3 0,-1 2 18,-4 8 1,2-1-197,-7 0 1,1 0 3,-5 1 0,-1-3 103,1-2 0,5 1-231,-1-7 55,7 1-42,-3-5 0,6-6-34,0-4 0,1-9 138,4-4 1,4-9-84,10-1 1,-1-5-117,5 5 1,1-3 326,5 7 0,-1-2 0,0 7 0,-1 3 0,-3 2 0,1 5 0,-6 5 0,0 2 0,-5 7 0,-6 7 224,-3 2 1,-3 10 252,-2 5 0,-7 9-19,-2 5 0,-2 3 145,1 2 0,-2 6-320,2 3 1,-2-2-45,-3 2 0,6-6-331,-1 2 0,1-9 109,-5-1 0,4-8-117,1-2 1,4-2-412,-4-12-585,5 3 686,-8-15 0,9-2-159,-7-10 1,5-4 216,-4-5 0,6-3 352,-2-6 0,-1-1 0,1 1 0,-5-4 0,6 4 0,-1-4 0,5 8 0,0 2-14,0-1 1,0 10 74,0-1 0,6 9 113,4 0 1,2 5 362,3 5 1,-1 0-66,0 9 0,5-3-106,0 8 1,0-3-237,-5-2 1,0 0 123,1 0 1,-1 1-228,0-1 1,-6 0 52,-3 0 1,1 5-69,-1 0 1,-4 7 59,-10-3 0,-2 6-117,-13 4 0,0-2 47,-4 7 0,-1-1 81,1 1 1,0-4-104,-1-5 1,12-2 173,3-4-43,3-2-74,3-7 1,3-6-14,10-3 1,9-10-386,10-5 1,2-7 110,3-2 0,4-5 552,0 5 1,0-1-92,-4 1 1,4 3-35,0-3 1,-4 3-82,-6 2 0,-1 0 132,2 0 0,-3 1-273,-7 4 1,5-4-327,0 4 1,1-4 370,-1-1 0,10-7 0,7-1 0</inkml:trace>
  <inkml:trace contextRef="#ctx0" brushRef="#br0">6157 10904 8254,'4'-14'-286,"1"0"0,13-7 132,1-3 0,7-4 479,8-5 1,2-4-96,7-5 1,-1-1-406,1 0 0,-7 1-7,-3-1 0,-4 12-139,-6 2 0,-2 10-29,-7 0 0,-4 10 134,-1 4 1,-7 13 215,-2 11 0,-7 9 0,-13 21 0,-2 2 0</inkml:trace>
  <inkml:trace contextRef="#ctx0" brushRef="#br0">6427 10819 8176,'-35'60'-139,"7"-3"0,1-10-94,8 0 0,1-10 754,9-9-260,-4-6 0,13-14 53,0-3 0,7-11-84,7-9 0,6-10-243,4-8 0,8-7 104,1 2 0,0-3-479,-4-1 0,-1-1 19,0 0 1,-1 7-188,-3 3 1,1 3 555,-6 2 0,0-1 0,-5 1 0</inkml:trace>
  <inkml:trace contextRef="#ctx0" brushRef="#br0">6583 10677 8175,'0'14'-270,"0"0"1,0 5-23,0 0 0,0 5 53,0-5 1,-1 6 136,-4-2 0,3 4-50,-2 2 1,-3-1 151,3 1 0,-8-7 0,5 5 0,-8-5 0</inkml:trace>
  <inkml:trace contextRef="#ctx0" brushRef="#br0">6470 11060 8134,'6'15'-418,"-5"-1"348,4 0 1,-2 5 367,2 0 0,-2 0-56,7-5 1,-7 5-201,2 0 1,-2-5 78,1-4 0,-2-6-239,3 6 1,-2-7 27,2 2 0,-4-10 25,4-4 1,3-6-205,1-4 1,4-9 103,1-10 0,0-8-109,1-1 0,4-5 20,0 4 0,1 7 268,-1 8 1,2 5-139,2 4 0,-2 3 138,-7 7 0,0 2 50,1 2 1,-1 4 261,0 6 1,-6 1 72,-3 4 0,-4 5-148,-1 9 0,-1-2 26,-4 7 0,-5 4-137,-9 5 1,-1 7-218,-4-2 0,-3 3 143,4 1 0,1-1-108,-2-3 1,5-4-69,-5-11 0,7 1-167,-2-10 1,8 2-772,1-11 734,1-1 0,-5-11 314,-1-8 0,1-5 0,0-9 0</inkml:trace>
  <inkml:trace contextRef="#ctx0" brushRef="#br0">6185 10577 8129,'0'-9'488,"0"-1"-893,6 7-137,2-3 1,7 6 502,-1 0 0,-2 11-52,-2 3 0,1 10-274,-6-1 0,-1 4 365,-4 2 0,0-1 0,0 0 0,0 1 0</inkml:trace>
  <inkml:trace contextRef="#ctx0" brushRef="#br0">6171 10876 8129,'9'7'0,"1"-2"0,-5 2 0,4-3 0,-1 3 219,1-3 0,4 3-243,-3 2 1,-2 4-256,1-4 0,-6 4 179,2 1 0,-4 0-87,-1 1 1,0-6 144,0 0-280,0 1 42,0 4 309,-6 0-13,5 1 0,-6-6 176,7 1 1,0-6 34,0 6 1,7-5-51,2 4 1,4-4-19,1 4 0,6-6-53,4 2 0,-2-2-79,2 2 0,-5-3 8,5 2 0,-7-1-126,2 2 0,-8-2 93,-2 7 0,-5-1-179,0 6 1,-2-6 113,-2 0 1,-2 1 38,-2 4 0,-4 5-17,-6 0 1,-2 0 3,-3-5 0,1 0 118,-5 1 0,4-3-96,-5-2 0,7 2 205,-2-2 0,8-4 217,1-1-158,7-3 1,-2-2-176,10 0 1,4 4 25,10 1 0,8 0-8,6-5 1,7 0 20,-2 0 0,-2 0-274,2 0 1,-5-2 62,5-3 0,-5 2-360,5-6 1,-1-1 46,1-4 0,-4-2-91,-5-3 0,-1-1 502,1-4 0,-7-9 0,-2 3 0</inkml:trace>
  <inkml:trace contextRef="#ctx0" brushRef="#br0">6953 10207 8129,'9'7'140,"1"2"1,-7 1 75,2 4 0,-4-1-92,-1 10 1,0 2 60,0 9 0,-4 0 69,-1 4 1,-5 2-316,6-7 1,-3-1 116,3-9 1,2-2-238,-3-7 0,5-6-3,5-3 1,3-4 29,6-1 0,5-6 23,0-4 0,5-2 70,-5-2 0,4-2-35,-4-3 0,5 8 52,-5-3 0,2 4 157,-3 1-146,-2-4 0,5 11 457,-7-2-220,-6 2 1,-2 10-3,-6 6 0,0 2-49,0 8 1,-3 1 117,-6 8 0,-1 3-225,-9 7 1,2 0 85,-2-1 0,-3 7-251,-7 3 0,1 9-32,-1 0 1,-4 2-227,0-1 0,-5-10 107,5 0 1,6-14-38,8-9 0,8-9-442,2-10-204,5-4 953,-2-12 0,12-2 0,2-7 0</inkml:trace>
  <inkml:trace contextRef="#ctx0" brushRef="#br0">7081 10790 8129,'9'0'112,"1"0"1,-5 7 162,4 2 0,-4 4-32,4 1 1,-6 2 174,2 3 0,-3-2-151,-2 7 0,0-1-284,0 6 1,0-1-4,0 1 1,0-7-277,0-3 1,0-8-1157,0-2 1100,6-6 0,-3-4-370,7-13 1,-6-7 721,6-7 0,-1-7 0,6-1 0</inkml:trace>
  <inkml:trace contextRef="#ctx0" brushRef="#br0">7237 10733 7564,'7'15'557,"-6"-1"-369,4 0 0,-2 0 860,2 0-537,-4 1-915,12-1 212,-5-6 1,6-3-190,0-10 0,1-5 52,-1-9 1,0-3 152,0-6 0,0-1-241,1 1 0,-1 6 100,0 3 0,-4 5 138,-1 4 179,-6 4 0,4 7 0,-7 4 0,-7 11 792,-2 12 1,-4 2-381,-1 8 0,-2 0-10,-3 5 0,3 0-71,-3-1 0,-1 6-172,1-1 0,2-1 83,7-8 1,-3-4-267,4-5 1,3-7-34,1-3 1,3-3-163,2-2 162,0-6 1,2-2-142,3-6 1,4-8-40,10-6 1,-2-3 80,7-12 1,0 2-416,4-10 1,-1 0 224,-3-1 0,3-3-452,-4 3 674,-2 4 1,-1-8 0,-5 6 0</inkml:trace>
  <inkml:trace contextRef="#ctx0" brushRef="#br0">7507 10662 8098,'-7'15'409,"2"-1"1,3 0-168,2 0 0,0 5-6,0 0 1,0 5 14,0-5 1,0 1 250,0-1-29,0-3 29,7 5-2590,-6-14 1034,5 0 0,-1-14 211,0-2 843,0-10 0,1-9 0,2-9 0</inkml:trace>
  <inkml:trace contextRef="#ctx0" brushRef="#br0">7564 10264 8098,'13'8'502,"-4"6"0,-1 10-236,-3 14 0,-3 1 180,2 14 0,3-1-84,-3 5 0,1-1-79,-5 1 0,0 2-47,0 2 1,2 4-718,2 6 1,0-3 337,5-6 1,-4-9-136,4-15 0,-4-4-743,5-11 1,-6-9 440,6-9 1,-6-5 579,6-5 0,-7-15 0,3-10 0</inkml:trace>
  <inkml:trace contextRef="#ctx0" brushRef="#br0">7735 10620 8022,'8'14'0,"0"0"346,-4 0 0,-2 5-69,3 0 0,1 0-187,-1-5 0,0 1 200,-5-1-226,0 0-160,0 0-339,0-6 0,0-3-428,0-10 0,0-3 863,0-6 0,0-6 0,0-3 0</inkml:trace>
  <inkml:trace contextRef="#ctx0" brushRef="#br0">7735 10577 8022,'0'14'759,"1"-4"-477,4-1 1,-2-4-55,7 4 1,-1-5-91,6 0 1,-1-2 20,0-2 0,0-6-141,0-4 0,1 1-14,-1-6 1,0 3-228,0-12 0,5 0-300,0-4 1,0 0 305,-5-1 1,-1 1-305,-4-1 0,3 2 175,-8 4 1,6-3 96,-5 7 1,-1-4 70,-4 4 1,0 0 135,0 5 0,0-1 55,0 1 0,-1 0-138,-4 0 458,3 0-346,-10-1 1,10 6 159,-3-1-83,4 7 290,1-3-140,0 6 248,0 0-287,-7 0 124,6 0-231,-5 6 1,6 2 87,0 6 1,0 2-80,0 3 1,0-2 183,0 7 0,0 6-50,0 8 1,0 9 57,0 6 0,0 2-272,0 2 1,0-2 99,0-3 1,0 0-178,0-9 1,1 1 129,4-11 0,-2-6-377,7-8 0,-7-3-8,1-2-242,4-6 73,-6-2 347,4-6 0,-6-6-209,0-3 0,-4 1-45,-1-2 163,-6 1 105,3-6 0,-2 3 174,1 2 1,6 2-186,-2 4 330,3 2-85,2-10 1,0 8 60,0-5 0,0 4-7,0-4 0,0 4-99,0-5 1,0 6 159,0-6-123,7 7 212,-6-10-246,12 12 0,-10-5 157,7 6 0,-6 0-38,6 0 1,-1 0 79,5 0 1,1-2-41,-1-3 1,0 4-80,0-4 0,1 3 77,-1 2-47,6 0 0,-4 2-222,3 3 1,-9-2 60,-6 6 0,-2 1-70,-2 4 1,0 0 1,0 0 1,-6 7 93,-4 3 1,-4 2 0,-5 3 0,2-1-4,-7 1 1,6 4 246,-1 0 1,4 0-57,0-4 1,3-2 238,2-4 0,4-2 173,6-7-469,0-6 1,8-2-260,6-6 0,7-12-430,7-7 1,2-15-214,3-8 1,-3-1 746,3-4 0,4-4 0,-1 1 0</inkml:trace>
  <inkml:trace contextRef="#ctx0" brushRef="#br0">8389 10549 7926,'8'-23'0,"4"-2"-240,-2 6 0,4-6 195,5 1 0,3-3 348,7-1 0,1 0-276,3-1 0,-2-4-193,7 0 0,-8 4 15,-1 6 0,-7 4-159,-8-5 0,-1 7 130,-4-2 1,-2 8 45,-7 1 0,-2 7 134,-3-2 0,-3 4 0,-11 1 0,0 0 0,0 0 0,-1 6 0,-2 2 0</inkml:trace>
  <inkml:trace contextRef="#ctx0" brushRef="#br0">8588 10136 7926,'-6'15'0,"4"-1"0,-3 0 0,4 5-183,1 0 1,1 8 287,4 1 1,-2 7 406,7 8 1,-7 6-136,2 3 1,-4 1-159,-1-1 1,0 2-200,0-6 0,0-1 85,0-4 1,0-5-83,0-1 1,0-7 134,0-1 0,0-1-857,0-4 329,0-3 0,-1-3-748,-4-8 478,3-4 0,-4-14 275,6-6 0,0-8 365,0-11 0,-6-10 0,-2-7 0</inkml:trace>
  <inkml:trace contextRef="#ctx0" brushRef="#br0">8602 10307 7926,'-6'28'-196,"-4"1"1,-2 6 77,-2 2 1,-1 3 645,1-2 0,0 1-126,0-6 0,4 2-450,1-2 1,6-9-127,-2 0 1,-2-2-98,3-3 1,-1-5-795,5-4 789,0-7 1,5 1 25,-1-8 0,8-6 250,-3-9 0,4-3 0,1-6 0</inkml:trace>
  <inkml:trace contextRef="#ctx0" brushRef="#br0">8616 10563 7926,'21'-8'-160,"-4"2"50,7 6 1,-7 1 234,2 4 1,-3 3 64,-2 6 1,-4 2-191,-1 3 1,-4-8 180,5 3-629,-7-3 1,5-3 236,-4-3 0,-2-5 211,3-5 0,3-9 0,-1-8 0</inkml:trace>
  <inkml:trace contextRef="#ctx0" brushRef="#br0">8844 9951 7926,'14'0'424,"-4"0"-205,-1 0 1,1 5-45,4 0 0,-5 4 44,1-4 1,-6 5-457,6-6-171,-1 7-364,6-9 587,-1 4 1,-2-7-29,-2-4 0,-2 2-199,-3-7 0,-4 6-88,4-6 500,-4 7 0,-1-3-70,-6 18 1,3 3 11,-6 8 1,-6 4 277,-4-3 0,-1 3-75,1 1 1,3-1 31,-3-3 0,5 1 174,4-6-172,4-6 9,6-1 1,2-12-108,2 0 0,9-6-105,6-8 1,5-1 92,-5 1 0,4 0-192,-4 0 0,2 0 17,-2-1 0,-3 6 91,3-1 0,-4 2 25,0-1 0,-1 3-35,0 6-48,-6 0 1,-2 1 43,-6 4 1,-1 4 67,-4 10 1,-3-1-44,-6 5 0,0 1-27,-1 5 0,-4 4-16,0 0 1,0 2-143,5-2 0,-3-3 59,3 3 0,-4-8 78,9-1 1,-2-7 67,1 2 1,4-8-134,6-1 283,0-1 1,0 6-25,0-1 0,0 0-95,0 0 0,0 0 11,0 1 1,-2 0 1,-2 4 1,0-1 101,-5 5 0,4-5-59,-4 1 0,6-3 270,-2-2-229,3-6-138,2-2 0,7-8 71,2-2 1,5-6-135,5-9 0,-1-4-122,5-11 0,-4 3-275,5-7 0,-5 5 173,5-5 0,-5 2 53,4-2 1,-4 3 386,5 6 0,0 3-125,4 2 1,-4 3 152,-1 7 1,-5 6 87,1 3 0,-5 10 92,-4 5 1,-3 9-65,-2 4 0,-3 6 152,2 4 1,-2-1-343,-2 5 0,0 0 91,0 1 0,0 3-421,0-3 0,-5-2 149,1 2 1,-3-8-162,3-2 0,0-2-9,-5-12-278,6 3 1,-10-15-19,4 3 1,-4-10 86,-1-5 0,0-9 447,-1-4 0,1-4 0,0-2 0,0 1 0</inkml:trace>
  <inkml:trace contextRef="#ctx0" brushRef="#br0">9086 10335 7926,'1'35'0,"4"3"0,-4 5-155,4 4 1,-2-3 130,2 4 0,-3 1 711,2-2 1,-2 2-354,-2-2 1,0-2-364,0 2 0,0-4 11,0-5 1,0-5-663,0-10-865,0-2 1194,0-13 1,0-10 350,0-12 0,0-13 0,0-9 0</inkml:trace>
  <inkml:trace contextRef="#ctx0" brushRef="#br0">9029 10620 7926,'-8'6'0,"0"8"0,3 10 0,2 3 474,-6 1 1,4 2-100,-5 3 1,2-1-433,-1 6 0,-2-5-14,6 5 0,-4-6-69,4 1 1,0-5-99,5-4 1,0-4 141,0-5 1,2-8 95,2-2 0,11-10 0,7-2 0</inkml:trace>
  <inkml:trace contextRef="#ctx0" brushRef="#br0">9484 9923 8312,'0'14'-1341,"-7"7"1911,-2 3 0,-9 2-210,0 3 0,-3-1-395,2 1 1,5-6 55,0 1 1,1-7-251,8 2 177,0-3 0,12-8-13,2-3 1,4-4 123,1-1 0,7-1 21,2-4 0,-1-3 27,2-6 0,-5 0-101,5 0 1,-2-1 22,2 1 0,1-2-9,-6-3 1,5 2-204,-5-7 1,0 7-117,-5-2-246,0 3 290,0 2 145,-6 6 1,-3 8 81,-10 10 1,-3 4-85,-6 5 0,0 4 432,0 11 1,-1 2-180,1 7 1,5 1 335,-1 3 1,1 15-168,-6 9 0,1 1-152,0-5 0,1-1 86,4-9 1,-4 1 8,4-10 1,1-2 49,-2-8 0,7 1 80,-2-6 1,-1-4-1262,1-6 1,1-5 16,4 1 861,-7-10 0,6-2 0,-6-7 0</inkml:trace>
  <inkml:trace contextRef="#ctx0" brushRef="#br0">9583 10620 7937,'22'-35'9,"0"3"-5,-3-6 1,2-4 38,3-6 0,2 3 17,-2 7 1,-2-2-510,2 7 1,-11 5 169,1 4 0,-5 2-34,1-2 1,-2 4 312,-4 5 0,-2 1 0,-2 0 0,-8 0 0</inkml:trace>
  <inkml:trace contextRef="#ctx0" brushRef="#br0">9782 10065 7937,'-8'0'-1022,"2"2"1589,6 3 0,-2 2-119,-2 8 1,2 0-6,-3 4 1,2 4-66,-2 5 1,-1 2 13,-3 3 1,-4 3-238,4 7 0,-2-2-130,1-3 1,-1 2-217,6-7 1,1-5 188,4-4 1,0-7-655,0 2 329,0-9-1320,0-4 1079,6-19 0,-3-1 82,6-10 0,-4-1 227,5 6 0,-2-4 303,1 4 1,4 0 234,-4 4 0,4 6-196,1-1 1,-4 7 399,-1-1-361,0 2 0,-1 8 474,-3 4 1,1 7-208,-1 2 0,-2 5-38,-7-5 0,0 4-193,-5-4 1,-1 5-156,-4-5 0,2 0 32,2-5 1,-3 0 54,4 1 1,1-6-509,-1 1 270,5-7 0,-2 2-119,6-10 0,0-5 0,0-9 0,0 2 3,0-7 1,6 1 192,4-6 1,3 7 128,1 3 0,0 2 18,0-2 0,5 8-91,0-4 1,5 6 250,-5 0 1,1 2-52,-1 7 0,-3 2 152,3 3 1,-5 7 2,-4 7 1,1 6 2,-6-1 1,-1 5-142,-4 4 1,-3-2 20,-6 7 1,-2 0-178,-13 5 0,0-1 80,-4 1 1,-1 0-365,1-1 0,1-1 138,3-3 1,2 2-582,3-7 0,3-6 336,-2-8 0,6-5-839,3-5 0,1-4 1184,-1-10 0,-10-9 0,3-8 0</inkml:trace>
  <inkml:trace contextRef="#ctx0" brushRef="#br0">9697 10705 7934,'14'0'347,"5"5"42,0-1 1,6 7 813,-1-1 1,1 9-536,-1 5 0,3-2-32,-3 1 0,-2-4-226,1 5 0,-1-7-912,2 2 1,1-3-388,-6-2 0,5-4-2133,-5-1 3022,6-5 0,-9 2 0,5-6 0</inkml:trace>
  <inkml:trace contextRef="#ctx0" brushRef="#br0">10294 10790 11923,'6'8'-93,"-4"5"0,11-5 0,-5 6 0</inkml:trace>
  <inkml:trace contextRef="#ctx0" brushRef="#br0">11161 9454 8057,'10'-19'-343,"-1"0"1,-6 5-70,2 4 1433,-3 1-600,-2-5 0,0 4 74,0 1 1,-2 6-107,-3-2 1,-7 3-226,-7 2 0,-8 3 82,-1 7 1,-1 1-209,-4 13 1,-2 1 124,2 8 0,1-3-205,9 3 0,-3 2-22,8-2 1,0-1-52,9-9 1,2 4 30,7-3-1,0-4-75,0-1 0,2-3 143,3-2 1,3 1 28,6-1 0,0-5 104,0 1 0,0-5-96,1 4 1,-3-4 48,-2 4 0,-2 1-86,-4 4 1,-2 5-109,3 0 0,-5 11 0,-5-2 0,-3 6 81,-6-1 1,0 1-5,-1 4 1,1 2 7,0-7 1,1 5 116,4-5 0,-2 5-132,6-5 1,0 2 139,5-2 1,0-3-44,0 3 0,5-3-22,0-1 0,6-1-100,-2 1 0,4-1 90,1 0 0,-1 2-16,-4 4 1,4-3 4,-4 7 0,-2 0 109,-2 5 1,-4 6-74,-1 3 0,0 9 141,0 6 0,0-2 171,0 1 0,0 0-252,0 5 0,-1 0 187,-4 0 0,3-1 66,-3-4 1,4 2-278,1-6 0,0-8 146,0-12 0,1-6-798,4-7 0,-2-7 341,7-3 0,-1-10-2538,6-4 2843,-1-3 1,0-15-1,0-3 1</inkml:trace>
  <inkml:trace contextRef="#ctx0" brushRef="#br0">11517 9397 8131,'-8'-8'527,"2"2"1,7 4-86,4-2 0,4-4-409,10-7-28,10-5 1,10-10-58,13-13 1,1-1-389,-23 18 0,1 0 0,21-18 119,-4 1 0,-12 8-237,-8 12 0,-5 2 84,-9 7 260,0 6 0,-8 2 214,-6 6 0,-6 12 0,-8 4 0</inkml:trace>
  <inkml:trace contextRef="#ctx0" brushRef="#br0">11631 9425 8131,'-8'0'-1324,"3"0"1665,10 0 0,-2 0-3,6 0 1,-4 2-23,5 3 0,-6 7-71,6 7 0,-7 8-88,2 2 1,-5 1-43,-5 8 1,-3 0-135,-6 4 0,0 1-208,-1-1 0,1 0 146,0-5 1,4 3-388,1-7 0,4 0 193,-4-4 0,6-6-870,-2 1 573,3-7 572,2 4 0,-6-13 0,-2-2 0</inkml:trace>
  <inkml:trace contextRef="#ctx0" brushRef="#br0">11616 9824 8131,'21'-35'0,"1"0"-45,6-3 1,6-1 149,-1 5 1,6 1 318,-1 5 0,-1 6-140,0 3 0,-5-2-51,1 2 0,-4 2-36,-6 7 1,-1-2-174,-3 2 0,-4 2-170,-1-1 0,0 6 155,-4-2 1,-3 3-211,3 2 100,-7 0 0,3 7-126,-6 2 1,0 10-124,0 5 462,-6 9-133,-2 3 1,-1 7 292,-1 0 26,7-1-297,-10 7 1,12 0 16,-4 3 1,-1-4 46,1-10 0,-4-4 315,4-5-254,0-7 28,5-1-90,-6-14 1,3-7-599,-7-9 368,7-10 0,-5-5-592,3-9 0,4-3 362,-4-7 1,3-4-55,2-1 1,-4-1 131,-1 2 1,-5 1 317,6-6 0,-7 0 0,3-5 0</inkml:trace>
  <inkml:trace contextRef="#ctx0" brushRef="#br0">11972 9312 8117,'0'-14'132,"0"6"246,0 1 1,0 20-53,0 6 1,0 8-73,0 6 1,-2 2-1,-3 3 0,2 3-197,-6-3-14,-1 3 0,-4 6-72,0 0 0,0 6-250,-1-6 1,3-1-749,2-8 1,4-5 1026,6-9 0,6 2 0,2-4 0</inkml:trace>
  <inkml:trace contextRef="#ctx0" brushRef="#br0">12270 9241 8158,'8'1'439,"-3"4"1,3 3 233,1 6-659,-2 0 228,-1 1-30,0 5 1,-4-4-106,3 3-53,-4 3 0,-1-6-575,0 3 425,0-4 0,0 0-158,0-1 1,-1-1-760,-4-4 261,3 4 136,-4-12 0,6 4 616,0-10 0,0-3 0,0-12 0,3 2 0,7-5 0,-1-1-97,10-4 0,-3 1 33,-2 3 0,7-1 193,2 6 0,-1-5 388,2 5 0,-2 0-137,2 5 1,3 0 32,-3 0 0,-2 4 215,1 1-275,-5 5-171,2-8 1,-6 10-102,1-2 180,-7 2-214,-2 2 0,-1 6-133,-1 4 0,0 4 16,-9 5 0,-3 5-104,-6 9 0,-5-3 86,0 3 1,-7 2-135,3-2 1,1 0-163,-2-5 308,7-5-49,2-3-68,3-6 73,4-6 62,0-1 1,10-18-62,12-4 1,0-4-134,5 0 1,1-1 127,-1-4 0,5-3-111,-5 4 0,0 2-440,-5 2 675,-6-3 0,5 0 0,-5-7 0</inkml:trace>
  <inkml:trace contextRef="#ctx0" brushRef="#br0">12612 8899 8101,'0'18'304,"0"6"1,0 2-96,0 17 0,-5 4 146,0 15-2261,-6 3 2376,3 6-251,-6-6 0,0 4-15,-1-3 1,1 2-189,0-1 0,0-4-121,0-6 0,-1-7-63,1-2 1,0-10-183,0-5 0,-2-6 131,-3-8 219,3 0 0,-4-18 0,5 5 0</inkml:trace>
  <inkml:trace contextRef="#ctx0" brushRef="#br0">12142 9582 8101,'21'1'102,"3"4"1,4-2-103,5 7 1274,4-1-758,5 12 1,6-4-22,-1 7 1,5-2-22,-4 2-361,-1 3 1,-4-12-39,-1 4 0,2-4-1164,4-6 558,2-3 151,14-6 1,0 0 0,7 0 0</inkml:trace>
  <inkml:trace contextRef="#ctx0" brushRef="#br0">13010 9354 7981,'-8'-7'947,"3"-1"-719,10 3-60,3 3 1,14-10-38,6 2 51,1-9 1,12 0 183,-3-9-740,9 3-856,-9-17 1018,9 12 1,-12-9-282,3 6 1,-8 6 374,-6 8 1,-7 3-172,2 2 1,-9 5-139,-6-1 427,-2 7 0,-8-3 0,-2 6 0</inkml:trace>
  <inkml:trace contextRef="#ctx0" brushRef="#br0">13308 8928 7993,'0'-8'191,"0"2"1,0 7 21,0 4-30,7 9 1,-6 15 183,4 9-131,3 9-274,-7 10 1,6 6 274,-7 3 0,0 1 3,0-10 0,0 3-14,0-8 0,0-3 170,0-2-464,6-3-349,-4-7 1,4-4 124,-6-10 0,5-2-658,-1-7 710,1-6-371,-5-2 1,0-23 154,0-7 0,-1-6-157,-4 2 448,3 0 0,-10-6 321,2 1 0,-3-5-156,-1 5 0,-5-5 0,0 5 0,2 0 0,7 4 0,-1 7 226,7 3 227,-7 10-362,9 3 0,-9 18 316,6 7-224,1 13 1,-1 4 60,0 7 0,-4-5 37,4 0 1,-2-7-156,3 2 1,2-3-177,-3-1 0,4-7-474,1-3 284,0-3 76,0-9 0,0-2-53,0-10 1,5-9-472,-1-9 489,7-4 1,-4-6 198,2-1 0,4-5 0,-5 3 0</inkml:trace>
  <inkml:trace contextRef="#ctx0" brushRef="#br0">13251 9326 7993,'10'-14'-187,"-1"0"258,-6 6 0,10-3 172,-3 6 1,1 6 26,-2 9 0,4 3 0,-4 1 0,4 5-221,1 0 1,-4-5-225,-1-5 1,1-5-52,4 0 0,0-2-321,0-2 0,0-8 547,1-6 0,5-7 0,2-7 0</inkml:trace>
  <inkml:trace contextRef="#ctx0" brushRef="#br0">13493 8644 8008,'14'-16'1,"-4"-2"94,-1 14 0,1-1 248,4 5 0,2 2-173,3 2 1,-7 10-86,7 10 0,-11-2-65,6 2 1,-7-2-299,2 2 1,-1 1-131,2-6 287,2-6 1,-2-7-627,9-6 416,-4 0 167,6 0-65,-7-6 1,2-7-72,3-6 0,-5-5 300,0 5 0,-1 0 0,-8 5 0,1 5 112,-1-1 39,-4 7 0,4 5 244,-10 12-244,-2 0 0,-8 13 374,1-3-289,-6 3-61,-3 7 0,-3-5-21,2-1 0,-3 1 17,3-6 1,-3 3-226,-1-3 0,6-2 63,3-7 0,3-6-123,2-3-72,6-4-55,2-1 0,17-5 107,3 1 89,10-7 19,-2 9 1,6-9-22,1 6 0,-6-1 69,1 1 1,-2 4 15,2-4 0,-2 3-41,-3 2 1,-8-4 8,3-1 0,-7 0-21,2 5 19,-6 0-3,4 0-216,-7 0 206,0 0 0,-7 5-265,-2 0 133,-10 6 0,1-2 77,-5 10 1,4-3-20,-5 3 1,0-2 47,-4 2 1,-2 3 6,-3 7 0,3-1 314,-3 1-177,9-1 1,-1 0-73,6 1 374,0-1-235,4-6 0,3 4-210,2-7 170,4 0-248,6-5 53,0-6 0,6-2 29,4-6 1,7-6-182,2-4 1,5-2-118,-5-3 289,6 1 1,-9 0 28,3 0 92,3 0-132,-6-1 0,6 6 118,-3-1 0,-3 6-51,3-6 1,-4 7 203,0-2 0,-4 4 84,3 1-177,-3 0 1,9-7 15,-5-2 1,0-1-284,4-4 191,-3 3 1,9-9-232,-6 5 81,0-5 0,0 4 105,0-3 0,0 3-26,-5 2 0,1 6-4,-1 3 1,-5 4-1,1 1 1,-7 6 57,2 4 1,-4 9 176,-1 4 0,-4 4 89,-1 2-2,-6 5-249,3-4 1,-2 11 28,1-3 2,6-3-51,-4 0 1,3-2 11,-1 0 1,0-4 148,5-6-23,-6-5-948,4 2 369,-4-12 37,6-2-260,-6-6 345,-2-6 86,0-2 0,-3-11-221,6 0 218,-6-6 0,3 8 206,-6-7 0,0 0 0,0-10 0,-1-3 0</inkml:trace>
  <inkml:trace contextRef="#ctx0" brushRef="#br0">13777 9127 8009,'0'-8'-79,"0"2"0,0 7 128,0 4 136,0 9 0,5 15 120,0 9 1,1 4-15,-1 6 1,-3-4-133,2 3 0,-1-4-125,2-5 1,-3 6-6,3-6 0,-4 5-208,-1-10 0,0 3-380,0-7 352,0 2-65,0-15-332,0 4 351,0-12 1,0-4-243,0-14 0,-5-6 244,1-12 0,-6-4 251,5-6 0,-4 5 0,4-10 0,-6 4 0,2-4 0,-4 5 0,-1 1 0,0 5 0,1-3 62,3 7 1,3 10 81,2 4 423,3 9 1,-4 1-213,6 8 0,-5 11 158,0 8 0,-1 9-129,1 1 0,-1 5-191,-3-5-90,-4 7 1,7-10-20,-4 3-103,-3-3-109,12-8 0,-10 3-350,6-6 0,2 0 309,8-5 169,3-6 0,12-8 0,2-8 0</inkml:trace>
  <inkml:trace contextRef="#ctx0" brushRef="#br0">14161 8686 7970,'0'-14'488,"0"6"-498,0 8 20,-6 14 0,4 4 17,-2 5 0,-4 1-63,-2 5 0,2-1-114,-1 0 1,1-4 27,-1 0 1,-3-7-182,8 2 0,-6 2-90,6-2 126,-8 0 218,11-12-76,-5 6 93,6-11 236,0 4 0,1-12-128,4-4 1,9-4 109,10-5 0,4 2-35,5-7 0,2 0 53,3-4 0,3-1-262,-3 1-749,3 0 749,-5-1 1,-2 5-225,-11 1 0,3 5 71,-7-1 1,-5 5-550,-5 5 760,-6 2 0,4 7 0</inkml:trace>
  <inkml:trace contextRef="#ctx0" brushRef="#br0">14247 8899 7970,'-15'23'-252,"6"-3"-64,-1-6 1,6 1 422,-6-1 0,7 5 376,-2 0 0,4 6-186,1-1 1,0 3 72,0 1 0,-2 7-373,-3 3 37,-2 3-88,-8-5 0,1 3-183,0-5 143,0 5 91,-1-9 1,6 3-120,-1-9 0,7 1-318,-1-6-608,2 0 308,2-5 374,0-6 1,2-3 365,2-10 0,-2-9 0,11-6 0,-4-4 0,4-5 0,1 1 37,0 0 1,2-9 100,3 4 1,-2 1-59,7-5 1,0-1 33,4-5 1,0 2 91,1 3-614,-1-3 481,1 11 0,-6-5-711,1 7 462,-6-1 9,2 1 0,-10 6-146,-1 3 313,-6 3 0,4-4 0,-7-3 0</inkml:trace>
  <inkml:trace contextRef="#ctx0" brushRef="#br0">14446 8814 7970,'-15'2'-289,"1"2"325,6-2 0,-4 11 431,2-4-285,-2-2 0,4 5 368,3-2-383,-3 2 1,6 7-10,-2 0 0,-3 5 28,3-5 0,-1 5-87,5-6 1,-5 8-194,0-3 1,-1 3 64,1-3 1,4 3-263,-4-7 1,2 0-164,-2-5 130,4 0-409,-6 0 264,7-6 172,0-2 1,5-12-44,0-3 1,6-6 193,-2-4 1,4-3 47,1-6 1,5 0 108,0-1 1,0 1-12,-5-1 0,0 7-17,1 3 17,-1 3 137,-6 8 0,3 1 167,-6 2 0,1 3-22,-1-3 1,-4 12 134,4 7 1,-5 2-112,-5 8 0,2 4 27,-6 5 0,-2 5-177,-8-5-187,3 0 168,-5 8 1,2-9-71,0 6-33,0 0 1,5-10-195,0 1 86,-7-1 1,10-12-71,-3 3-273,9-3 294,-1-2 1,8-8-101,2-6 0,4-6 114,6-8 0,7-1 27,3 1 1,-2-5-215,2 0 185,-1-6-5,-1 9 0,4-4-36,-7 6 1,4-4 112,-4 4 0,-5-2 233,-4 11-142,-7 1 0,3 5 205,-6 4 0,-1 9-160,-4 10 1,-3 3-17,-6 1 0,-5 1-162,0-1 24,-6 7-10,3-5 0,-5 3-130,3-9 1,-3 3 17,4-4 1,2-2-185,2-2 0,2-8 363,-2-2 0,3-6 0,-5 4 0</inkml:trace>
  <inkml:trace contextRef="#ctx0" brushRef="#br0">14318 9440 7970,'14'-8'226,"6"1"1,-2 7 394,6 0 0,-7 8 169,2 7 1,1-1-312,-1 5 0,7 1-247,-3-1 48,-2 0-113,6-5 1,-4-1-1605,11-3 775,2 2 517,7-10 0,6 4 0,1-6 0</inkml:trace>
  <inkml:trace contextRef="#ctx0" brushRef="#br0">14901 9013 7171,'-8'0'1509,"1"0"-1384,14-6 0,-4 3 5,6-7 0,1 6-96,4-6 1,-4 2 1,-1-1 0,-4-2 103,4 6 0,-4-5-158,4 6-81,-5-1 162,2-1-121,0 4 0,-3-9 48,7 6-7,-7 0 1,10 1 26,-4-1 1,-1-1-13,2 1 1,-6 2-113,6-7 123,-7 7 0,8-5 4,-6 4-287,6 2 122,-10-4-268,6-1 50,-1 6 1,-3-10-159,7 6 120,-7-6 0,5 5 29,-4-4 380,-2 4 0,4-1 0,-6 0 0</inkml:trace>
  <inkml:trace contextRef="#ctx0" brushRef="#br0">14972 8971 6767,'1'-10'305,"4"1"-32,3-1 0,11-9-216,0 0 1,1-1-15,-1 1 1,2-2-109,3-3 36,2-2 1,-10 10 125,3-3-206,-3 3-1,-2 2-151,-6 6-403,5 2 664,-12 6 0,6 0 0,-7 0 0</inkml:trace>
  <inkml:trace contextRef="#ctx0" brushRef="#br0">14943 8956 7952,'0'15'0,"0"-8"0,2 11 295,3-4-186,-4 3 4,12 4 1,-7-1 46,4 4 1,2-2-196,-2-3 1,1-3-247,-2 3 1,4-10-13,-4-4-86,4-3-320,1-2 353,0-7 155,-6 0 191,-1-8 0,-7-5 0,0-2 0</inkml:trace>
  <inkml:trace contextRef="#ctx0" brushRef="#br0">15071 8928 7952,'0'-22'-881,"0"1"0,7 2 1349,2 0 1,8-6-48,2 1 0,7 2-334,-3-1-69,11-7 0,-3 0 45,7-4 0,5 4-108,4 2 1,-4 6 155,-5 3 1,-11 8-6,1 1 1,-11 9-199,-2 1 190,-8 6-25,-7 15 1,0 1-30,0 6 19,-6 7 0,-7 1-201,-5 7 53,-8 0 0,6-2 92,-4-3 1,-1-4-132,6-5 1,-5-1-32,5 1 0,0-7-234,5-3 0,-5-4-363,0 0 392,0-1 96,-1-6 264,4 4 0,-11-10 0,5 4 0</inkml:trace>
  <inkml:trace contextRef="#ctx0" brushRef="#br0">15114 8985 7952,'14'-16'-957,"0"-3"837,7-3 1,1-2 326,6 1 80,1 5-274,6-9 1,-5 11-2,3-2 0,-5 2 31,-4 2 0,-4 6 46,-5 3-105,-7 3 0,-4 9-12,-8 2 1,-11 7-93,-8 8 140,-4-7 1,-2 21 20,1-10 37,0 10-586,-1-8 571,1 5 0,6-5 16,3 3 0,3-3-12,2 3 0,4-9 274,1-5-308,5-3 0,0-4-3,8-2 0,0-5-142,5-10 694,7 3-607,0-17 0,6 10-50,-3-10 100,-3 3 1,9 2-139,-6 0 1,4-5 102,-4 0 1,2 1-80,-2 9 1,-8-4 144,3 4 191,-9 3-267,1-1 276,-6 7 7,-6 7-244,-2 0 1,-13 9 176,-2 3-69,-4 3 0,2 13-77,-4 3 1,4 3 72,-8 2-80,9-1 1,-3-1-103,4-3 1,2 2 65,2-7 0,5-5-38,4-4-72,-2-7-27,10-2 128,2-9 0,5-6-133,9 0 139,-3-6-64,16-9 0,-5-7-104,7-6 1,-1-5 71,0 0 0,6-1-136,-1 6 1,2-5 47,-2 0 0,-3-1 29,3 6 0,-8 6 258,-1 3-36,-7-3 0,9 8 133,-8-1-114,-5 1-10,0 13 124,-12-6-83,12 14 1,-11-4-74,2 6 1,-8 5 50,-6 5 0,2 0 56,-1-4 1,-2 4 70,-8 0-226,3 6 0,-11-9 0,5 4 0</inkml:trace>
  <inkml:trace contextRef="#ctx0" brushRef="#br0">15285 9326 7952,'7'14'-89,"4"2"-30,-6 3 0,2-2 372,-3 7 1,-2 0 335,3 4 1,-2-1-380,1-3 1,-2 1-365,3-6 0,-4 5 67,-1-5 0,0 0-176,0-5 1,0-5-280,0 1 305,0-7 125,0 3 1,-1-6-806,-4 0 917,3-6 0,-10-8 0,4-8 0</inkml:trace>
  <inkml:trace contextRef="#ctx0" brushRef="#br0">15185 9425 7952,'0'-7'-188,"-6"7"-148,-4 9 1,2 10 327,-1 5 1,-1 3 249,-4 1 0,5 5-280,-1 0 1,5-4-180,-4-6 1,6-5 93,-2 1 1,3-8-164,2-2-150,0-6 436,7 4 0,1-14 0,6-7 0,0-8 0</inkml:trace>
  <inkml:trace contextRef="#ctx0" brushRef="#br0">15427 9440 7952,'14'0'-98,"0"0"160,0 6-101,1 2 0,-6 6-491,1 0 369,-7-6-321,3 5 482,0-12 0,-4 12 0,4-5 0</inkml:trace>
  <inkml:trace contextRef="#ctx0" brushRef="#br0">15668 9113 7952,'15'-22'0,"0"-1"-428,4 5 183,-3 2 342,11-11 0,-10 10 453,7-7 1,-2 6-308,2-1 1,1 8-127,-6 2 1,0 6-14,-5-2 1,1 5-20,-1 5 1,-2 4 47,-2 10 1,-4 0 5,-6 10 1,0 2-165,0 12 150,0 0-78,-6-1 1,-2 7 4,-6 3 1,0-1 13,-1 1 1,1-8 0,0-1 1,0-7-62,-1-7 1,3-7-146,2-3 0,-2-5-64,2-5 1,-2-2-221,-3-7 1,6-2-582,-1-3 508,1-9 124,-5-8 0,4-8-72,1-3 1,6-7 443,-2-12 0,-3-6 0,0-13 0</inkml:trace>
  <inkml:trace contextRef="#ctx0" brushRef="#br0">15782 8800 7952,'14'6'0,"-4"4"15,-1 9 0,-6 4 81,2 11 0,-3-3 177,-2 7 1,-5 2 292,0 7 0,-6-1-478,2 6-540,-10 0 502,3-1 0,-5 2-314,7-5 147,0-1-56,0-11 1,6-2-355,3-11 502,4-2 25,1-13 0,0-2 0,0-6 0</inkml:trace>
  <inkml:trace contextRef="#ctx0" brushRef="#br0">15967 8956 7952,'13'16'-109,"-4"3"0,-3-2-273,-6 7 0,0 0 1461,0 4-661,0 1 0,0-1-278,0 1-81,-6-1 0,4-6-57,-2-3 1,2-3-308,2-2 347,0-6 0,0-3 0,0-10 0,6-4-1246,4-10 567,3-10 398,1-1 0,2-9-222,3 5 206,-4 1 255,6 5 1,-2 6 126,0 3 0,1 5-5,-1 4 0,-1-1 260,5 6 1,-5 1-41,1 4 0,-3 1 180,-2 4 1,0-2-137,0 7 1,-6-1-18,-3 5 1,-4 5 188,-1 0-261,0 6-191,0-9 1,-7 11-109,-8-3 1,-1 7-122,-7 3 1,-1-1-354,-4-5 0,-2-1 335,-4-3 141,4 3 0,-4-12 0,5 6 0</inkml:trace>
  <inkml:trace contextRef="#ctx0" brushRef="#br0">16479 8715 8052,'0'-10'485,"0"1"0,0 4-137,0-5-572,0 7 285,6-9-131,8 4 0,10-6-44,9-1 1,4 1 169,5 0 1,-1 1 35,-3 4 1,-3-2-63,-7 6 1,-6 0-189,-3 5 0,-4 2-98,-6 3 0,-3 4 71,-6 10 0,-7 0-65,-8 9 93,-5-2 54,-9 8 0,-5 0 3,-4-1 1,-3 0 68,-2-5 0,5 1-7,0-1 0,8-4 89,2 0 1,6-9 478,7 0-26,1-1-293,6-13-70,2 6 0,14-7 94,6 0 2,7-7-185,7 0 1,7-8 22,3 1 1,1 5-37,-1-1 0,2 1-192,-7-6 1,-6 6 77,-8 0 0,-4 5-217,0 0 65,-8 2 60,-7 8 130,-7 2 0,-9 6 124,-3 1-122,-10 5 32,-1 2 0,-11 5 5,3-3 0,4 1 51,0-6 1,4 5 121,2-5 0,7 0 36,7-5-131,0 0 1,14-6-153,0-3 111,13-4-3,9-1 0,13-1-197,2-4-29,5-3 136,0-6 0,4-5-152,-3 0 0,1 2-31,-11 7 1,-1-2-271,-9 2 1,-2 2 107,-7-1 399,-6 6 0,-2-10 0,-6 5 0</inkml:trace>
  <inkml:trace contextRef="#ctx0" brushRef="#br0">16607 8715 8042,'8'0'117,"3"12"114,-7 7 1,6 8 75,-5 6 0,1 5-30,-1 10 1,-4-3-91,4 8 0,-3-6 28,-2 5 1,0 0-222,0 5-923,0-6 1010,0-2 1,0-8-3,0-3-142,6-4-271,-4-5 0,4-7-1021,-6-3 976,0-10 0,5-4-181,-1-10 0,1-6 267,-5-13 0,2-6 665,2-12 0,0-9-372,5-6 0,1-6 0,4-8 0</inkml:trace>
  <inkml:trace contextRef="#ctx0" brushRef="#br0">16905 8629 8022,'22'-17'-32,"-3"3"1,-3 4 88,-2 1 1,1 4 730,-1 10-305,0 3-185,-6 12 1,-2 2-421,-6 7 69,0-1-47,0 7 1,-6-5-38,-4 3 1,-2 2 146,-2-2 0,-1 0-73,1-4 0,0-7 92,0-3 0,1-3-38,4-2 1,1-6-303,3-4 120,3-2 86,-4-2 1,8-6-386,2-4 214,4-9 79,7 3 1,0-9-19,4 6 0,-1-3 140,5 8 1,-5-7 72,1 12 1,1-5-72,-1 9 1,0 0 120,-5 5 1,-4 6 395,-1 4-189,-6 9-137,4-3 0,-12 11 682,0-4-530,-12 10 1,7-3 254,-8 4-263,2-4 0,2 3-131,-1 0 0,1 2-94,0-2 1,0-3 86,-1 3 0,6-8-29,-1-1 0,6-8-391,-6-2 151,7 0-299,-3-12-80,6 4 277,6-6 0,2-12-160,6-7 0,7-7 139,2-2 0,3-1-16,-3 1 1,4 1 112,-3 3 1,8 4 116,1 6 1,0 0 460,-5-1-226,1 7-151,-1 2 0,-6 6 867,-3 0-468,-3 6-178,-8 2 1,-2 8 123,-6 3 1,-1 3-44,-4 7 0,-9 1-83,-10 3 0,-8-2-147,-1 7 1,-5-6-268,5 1 1,-5-8-1175,5-1 923,0-7 0,6 2 416,3-9 0,-2 2 0,3-4 0</inkml:trace>
  <inkml:trace contextRef="#ctx0" brushRef="#br0">15199 8857 8298,'22'1'-12,"7"4"0,9 5-56,14 9 214,0 3 1,17 11-111,-2 0 0,-4 7 152,-1-3 1,-9 0-78,-1 1 0,-6-7-1168,2 2 484,-4-9 268,-1-3 1,-7-7 21,-3 0 1,-9-4 22,-5-1 296,-10-6 0,-9 10 0,-8-5 1</inkml:trace>
  <inkml:trace contextRef="#ctx0" brushRef="#br0">15157 9354 8274,'14'15'161,"6"-1"40,4 0 1,12 0 1062,12 0-498,2 7-579,13-5 0,-7 4-467,-4-5 186,3-1 1,-6 2-1430,3 3 763,-9-4 610,-2 6 0,2-1 0,7 3 0</inkml:trace>
  <inkml:trace contextRef="#ctx0" brushRef="#br0">17446 8672 8014,'6'-14'0,"-3"0"-54,7-1 1,-1 1-85,5 0 115,0 6 0,5-5 222,0 4 17,7-4-208,-4-1 1,6 0 0,1 0 1,-7 4-202,-3 1 0,-3 6-777,-2-2 294,-6 3 675,-2 9 0,-19 0 0,-2 8 0</inkml:trace>
  <inkml:trace contextRef="#ctx0" brushRef="#br0">17531 8800 8021,'-14'28'0,"-1"-5"43,1-5 146,6-2 80,2-8 0,9-3 14,7-10 0,1-4-440,12-10 106,1-3-43,5-7 1,5 1-11,4-1 0,3 2-38,2 4 1,-5-3-308,0 8 0,-13 0-190,-1 9-160,-7-4 799,-3 11 0,-6-4 0,-1 6 0</inkml:trace>
  <inkml:trace contextRef="#ctx0" brushRef="#br0">17687 8601 8021,'0'-10'-101,"0"1"18,0 6 0,5 0 784,0 12-230,0 7-232,1 19 1,-5 1-5,4 7 52,-3 6-84,-2-5 0,-2 10 57,-3-7 1,2 7-18,-6-2 0,4 3 0,-4 2 1,4-5-261,-5 0 0,7-8-34,-2-1 0,4-8-754,1-11 393,-6-4-137,4-12 89,-4-2 1,6-7 64,0-4 1,-2-8-110,-3-6 0,4-7 103,-4-3 0,2-4 401,-2-5 0,2-8 0,-7 4 0,7-4 0,-9 3 0,4 0 0</inkml:trace>
  <inkml:trace contextRef="#ctx0" brushRef="#br0">17574 8885 7077,'-8'19'451,"3"0"0,-3 6-243,-1-1 1,1 3-36,-2 1 1,2-4-155,-1 0-100,-4 0 50,5-2-293,0-2-8,2-6-63,6-6 1,6-8 174,4-9 1,-1-9-47,6-1 0,-4-6 266,8 1 0,3-2 0,0-3 0</inkml:trace>
  <inkml:trace contextRef="#ctx0" brushRef="#br0">17645 8971 8023,'19'-8'-265,"0"3"0,1 3 419,-1 2 0,-3 0 133,3 0 1,-3 7 17,-2 2 0,0-1-29,0 2 0,-1-1-139,-4 5 0,2-4-83,-6-1-673,0-6 375,1 4-285,-4-7-484,4 0 748,0-7 1,-4-2 264,3-10 0,-4 3 0,-1-4 0</inkml:trace>
  <inkml:trace contextRef="#ctx0" brushRef="#br0">17901 8530 8023,'14'0'0,"0"0"-183,0 0 222,0 12 1,-4 0 235,-1 11 1,-1 6 380,2 4 1,-4 2-621,-6-2-36,0-3-34,0-2 0,-5-3-71,1-6 188,-7 7 0,7-12-95,-5 0 26,6-6-235,-10-8 0,12-8-15,-4-6 1,3-5-123,2-5 0,5-7-278,0 2 324,6-2 115,-3 2 1,7 1-20,4-1 1,-1 7 106,5 3 1,-5 5 167,1 5 0,1-2-7,-1 6 0,0 3 264,-5 12 1,-1 1 372,-3 12-373,-4 1-148,-6 5 0,0-1 177,0 0-113,-6 1-163,-2-1 0,-7-1 20,1-3 0,0 1-120,0-6 1,0 0-261,-1-5 0,3 0 65,2 1 226,-2-7 0,4 4 0,-6-4 0</inkml:trace>
  <inkml:trace contextRef="#ctx0" brushRef="#br0">18441 8857 8096,'14'0'528,"-4"-5"184,-1 0 0,7 1-257,8 4 0,2 0-68,3 0 0,1 0-522,3 0 186,3 0 4,1 0 0,4-7 50,-3-2-118,-4-4 94,7 5 1,-10-3-960,2 6 559,-3 1-114,-8 4 0,-2 0-1479,-5 0 1912,-8 0 0,6 6 0,-5 2 0</inkml:trace>
  <inkml:trace contextRef="#ctx0" brushRef="#br0">18981 8544 8162,'8'8'0,"5"3"99,-4-6 1,4 6 135,1-2 1,5 4 86,0 1 1,6 0 455,-1 1 1,-2-3-368,2-2 0,-1 1-168,6-7 1,-5 1-66,-1-5-158,-5 7 276,2-6-952,-12 12 349,-2-5 109,-6 12 0,-9-1-187,-10 10 0,-11-3-18,-17 12 0,-6-1-208,-8 1 1,1 1-1203,-7-6 1813,20 0 0,-13-4 0,16-1 0</inkml:trace>
  <inkml:trace contextRef="#ctx0" brushRef="#br0">19777 8288 8082,'0'-22'-265,"7"8"0,-1 9 675,3 10-331,-2 9 0,-7 8-460,0 7 291,0-1 55,-7 0 1,-5 1-19,-7-1 0,-6 1 22,1-1 1,-1 1 92,1-1 0,-3-4-80,3-1 1,4-5 186,1 1-154,3-10-44,2-2-5,6-7 174,2 0-144,6 0 0,0-7 191,0-2-184,6 2 0,7-4 66,6 7 1,6-3 145,-1 3 1,2 2-126,3-3 0,-6 10 20,1 5 0,-6 2 256,1 2-295,-10 7-2,4-5 1,-12 11 109,4-4-45,-3-2-62,-2 6 1,-2-10 14,-3 7 0,2-7-39,-6 2-319,5-3 107,-2-8-141,6-2 1,0-12-578,0-4 448,0-9 220,0-3 1,6-13-294,4-2 181,3-5 90,1-7 0,0 4 236,0-7 0,7-1 0,1-3 0</inkml:trace>
  <inkml:trace contextRef="#ctx0" brushRef="#br0">19962 8260 8082,'10'-8'-2,"-1"3"59,-6 4 1,8 13 215,-6 7 1,0 10 368,-5 8-410,0-5 1,5 20 58,-1-9 0,1 4-134,-5 1 1,0 1-191,0 3 1,-5-3 15,1-7 1,-1-4-208,5 0 0,-5-13 12,0-1-158,1-7-565,4-9 381,0-8 257,0-14 0,1-10-110,4-9 0,-4-3 147,4-7 0,2-6 201,-3-3 1,6 2-54,-5-2 1,6 6 108,-2-2 1,1 4 22,4 1 1,-3 7-62,8 3 1,1 8 510,-1 1-207,7 7-38,-4-10 1,6 11 181,1-3 0,-3 8-181,-2 1 0,1 7-89,-6-1 1,0 2 122,-5 2 0,1 2-126,-1 2 1,-5 6-108,1 9 126,-7 3-56,3 6 0,-4 1 32,3-1-50,-4 7-10,6 8 1,-7 2 9,0 8 0,0 0-33,0 9 0,0-8-103,0 2 1,0-2 87,0 3 0,0-2-1,0-3 1,-5-4-572,0-10 244,0 3 168,-1-11 1,3 0-1004,-7-7 528,1-5 231,-5 2 1,-2-12 372,-3-3 0,-3-3 0,-7-2 0</inkml:trace>
  <inkml:trace contextRef="#ctx0" brushRef="#br0">20033 8772 8049,'0'-43'-57,"2"5"-17,3 0 0,4 5 163,10-5 1,-2 6 8,7-1 0,6 3-104,8 2 1,-2 1-154,2 3 1,-6-3-674,1 4 372,-3 2 194,-8-6 266,-1 11 0,-7-4 0,0 6 0</inkml:trace>
  <inkml:trace contextRef="#ctx0" brushRef="#br0">20318 8231 8049,'-15'7'0,"1"2"-192,0 10-1,0-3 246,0 4 0,4-1 649,1 0-277,-1 7-259,2-4 0,-4 6-220,2 1 1,-3-1 111,-1 0 1,0-1-81,0-3 0,4 1 61,1-6 1,4 0-239,-4-5 38,5 1 97,-2-1 1,8-6 120,2-4-295,4-2 254,7-8-103,-1-2 0,6-6 6,4-1 0,3-4-47,1 0 1,-6 1-511,-3 3 174,3 1-207,-6 0 671,-2 6 0,-7 2 0,-14 12 0,-5 2 0,-7 6 0,-6 7-84,3 1 1,-2 11-50,0 0 0,7 0 276,-2-4 0,3-2 215,2-4 1,1 2-109,4-6 1,1-1 498,3-9-304,3 4-169,-4-11 11,6 4-341,0-6-3,0-6 92,0-2-25,0-7 0,0 6 16,0-1 0,0 6-82,0-6 0,0 5 54,0-4 0,2 4-17,2-4 1,4 4-72,7-4 102,5 5 3,2-2 0,7 0-40,-1-4 47,1 4-28,-1-7 0,-4 12 4,-1-4 0,-5 3 53,1 2 1,-8 0 47,-2 0-18,-6 0 1,2 7 147,-10 2 1,-7 4-72,-7 1-95,-7 7 0,-2-6 1,-4 8-106,-5-5 134,5-2-145,-3 5 1,12-9-140,-1-2 1,11-2-149,-1-3 0,9-5 340,0 0 0,4-13 0,1-9 0</inkml:trace>
  <inkml:trace contextRef="#ctx0" brushRef="#br0">20758 8174 8027,'0'15'326,"7"-1"1,1-5 209,6 1 0,2-2-436,3 1 1,4-2-327,10-7 0,-3-2 129,4-3 0,0-3-144,0-6 0,-3 0-181,-7 0 184,-4 6-57,-5-5-571,-1 12 367,-6-6 499,-2 7 0,-19 0 0,-2 0 0</inkml:trace>
  <inkml:trace contextRef="#ctx0" brushRef="#br0">20801 8302 8027,'-9'10'-163,"-1"-1"0,7 1 376,-10 4 1,12 0 395,-4 0 1,3 1-320,2-1 1,0 0-121,0 0 1,0-4 32,0-1 1,0-4 124,0 5-412,0-7 118,0 3 5,0-6 0,0-2-576,0-2 391,7-4 1,2-6-675,10-1 562,-3 1 0,9 0 40,-6 0 0,5 1 101,-5 4 1,6 1 34,-1 3 0,1 3 9,-1-2 1,1 2 172,-6 2 37,0 0 32,-5 0 407,0 0-17,1 6-209,-8 2 1,-7 5-215,-9-4 0,-5 4-45,-5-4 0,-3 4-33,-7 1 1,1-4-196,-1-1 0,3-1 216,2 2 1,-1-4-303,6-6 1,0-2-481,4-2 1,6-6 265,-1-9 0,7-3-150,-1-6 0,2-7 341,2-3 1,6-1 245,4 1 0,2-2 0,3 7 0,4 1 0,0 9 0,0 2 0,-5 7 0,6 6-47,-4 2 0,5 7 341,-7 4-150,0 9 30,0 8 1,-6 7 150,-3-1 0,-4 7 51,-1 3 1,0-2 186,0 2 0,-4-2-196,-1 2 0,-6 2-89,1-7 1,3 5-373,-3-5 146,7 0-221,-10-4 1,7-2-147,-4-4 0,3-2-51,2-7 111,3-6 1,-4-3-62,6-10 0,-5 0-158,0-9 1,1 3-78,4-8 409,0 3-28,-7 8 1,4-3 357,-6 6-170,6 1-56,-10 4 439,5 0-210,-6 6-64,0 2 0,-4 6 94,4 0 1,-3 1-38,7-1 0,-2 0-47,-3 0 0,6-1-126,-1-4 0,6-1-385,-6-3-387,7-3 413,-10 4-65,12-6-59,-6 0 472,7-6 0,0 2 0,0-5 0,2 4-7,3-4 1,3 1-80,6-2 1,6-2 153,4 2 0,3-2 113,1-3 0,6 0 163,-1-4-339,0 3 42,-5-5 0,1 7-12,-1 0 1,-1 0 20,-3-1 0,-4 6-223,-5-1 105,-8 7 1,5-5-438,-8 4 382,1 2 117,-5-4 0,-6-1 0,-2 0 0</inkml:trace>
  <inkml:trace contextRef="#ctx0" brushRef="#br0">21299 7904 8027,'8'0'-179,"-2"7"-136,-6 2 0,0 10 438,0 5 0,-2 4 394,-2 5 1,-4-1-283,-7 6-157,8-7-90,-6 4 1,5-8 4,-6-3 1,6 1 0,3-6-34,-3 0-60,7-5-105,-6-6 1,7-3 73,0-10 1,2-3-134,3-6 0,-2 0 136,6 0 35,-6 6 28,10-5 1,-10 11 221,7-2 25,-1 2-150,-1 2 1,5 0 125,-4 0 0,-2 6-70,-3 4 0,3 4 124,-3 5 1,1-3-124,-5 3 0,-6-2 123,-4 2 1,-2-3 9,-3 3-114,1 3-90,-6 0 1,4 0-260,-3-3 55,-3 3 53,6-6 0,-9 3-246,6-9 1,-2 1-241,2-7-223,3 1 407,-4-5 435,12 0 0,3-6 0,10-4 0,3 4 56,6-7 1,2 5 194,3-6-231,3 6 142,0-4 1,5 5 162,-3-2 0,1-4-92,-1 4 1,3-2 58,-4 1 0,-2-1-5,-2 6 1,-4 1 150,0 4-645,-7 0-41,-2 0 1,-19 11-64,-6 3 1,-6 3 90,-3-2 0,-2 5-96,-4 4 0,4 1 116,-3-1 0,-2 3 75,2-4 0,-5 4-29,5 2 0,0-3 119,5-2 1,5-3 486,5-7-229,2 0 208,8 0 254,2-6-504,6-1 24,6-7 0,8-2-73,10-3 0,4-4-32,5-10 0,-1 3-67,6-3 0,-7 2-34,3-2 0,0 1-268,0-5 1,-1 5 168,-5-1 1,4 4-279,-4 0 1,2 7-830,-11 4 1207,-6 2 0,-7-4 0,-6-2 0</inkml:trace>
  <inkml:trace contextRef="#ctx0" brushRef="#br0">21256 8743 8027,'9'-5'-51,"1"1"0,-2-7-108,1 1 0,4-3 229,-4-1 0,4 0-66,1 0 1,0 0-415,1-1 182,-1 7-210,-6-4-49,4 10 233,-10-10 166,4 10 88,-6-4 0,-12 12 0,-4 2 0</inkml:trace>
  <inkml:trace contextRef="#ctx0" brushRef="#br0">21242 8629 8053,'0'19'358,"0"0"0,-2 7-125,-3-3 1,2 9-44,-6 1 0,4 0 27,-4-4 1,4 1-345,-5 3 107,7-10-31,-9 11 0,10-19 12,-3 4-152,-3-3-678,7-2 589,-6-6 0,7-8-147,0-9 1,0-9 133,0 0 1,-4-8-67,-1 3 1,0-4 206,5-2 152,0 1 34,-6-7 1,4 10 7,-2-4 1,0 10 239,0 0 204,2 10 0,-9 4-141,6 10 0,-6 9 215,2 10 0,1 4 328,-2 5-387,1-2-162,1 10 1,0-11 351,3 3-465,4-3-38,-6-2 1,7-1 55,0-3 1,5-4-82,0-5 1,8-8-112,1-2 0,2-5-116,7-5 1,3-4-434,7-10 1,-3-5-82,3-9 0,2 3-1530,-2-3 2108,6 3 0,-2-5 0,5-1 0</inkml:trace>
  <inkml:trace contextRef="#ctx0" brushRef="#br0">21682 8402 7971,'7'-14'146,"2"-1"0,6-3 72,3-1-148,5-7 1,5 3-73,0-11 0,7 8-55,3-8 1,2 9-225,-2-3 1,-4 1-563,-5 8 444,-7 6 108,-2 1 291,-5 10 0,-8-11 0,0 5 0</inkml:trace>
  <inkml:trace contextRef="#ctx0" brushRef="#br0">21882 8103 7977,'0'-8'-1170,"6"-4"952,-5 10 225,12-10 1,-5 12 205,6 0 0,-4 8 316,-1 10 1,-1 11-175,2 9 1,-4 8 46,-6 1 1,0 7-164,0-2 1,-2 2-19,-2-2 0,2 1-406,-3-5-460,-3 5 567,7-15 1,-6 8-55,7-13 0,0-1-33,0-8 1,0-4-666,0-6 528,-6-6 1,5-9-138,-4-14 0,3-2-478,2-11 544,0 2 373,0-21 0,0 9 0,0-11 0</inkml:trace>
  <inkml:trace contextRef="#ctx0" brushRef="#br0">21867 8302 7977,'0'15'-103,"0"-1"0,-6 6 185,4 2 1,-9 7 353,7-1-257,-1 1-136,-1-1 0,-1 1-102,-2-1 1,-4 1 109,4-1 0,1-1-132,-2-4 1,1 3 31,-5-7 1,4-7-440,1-7-350,5 3 451,-2-13 204,6 4 1,2-20-210,2-3 392,-2-2 0,17-9 0,-3-1 0</inkml:trace>
  <inkml:trace contextRef="#ctx0" brushRef="#br0">21910 8359 7977,'14'7'-25,"0"-4"43,1 6 1,4-4 59,0 4-56,0-5-5,1 8 1,-4-10-205,3 3 0,-3-4-145,-2-1-118,0 0 1,0-6 449,0-4 0,1-9 0,-1-3 0</inkml:trace>
  <inkml:trace contextRef="#ctx0" brushRef="#br0">22251 7776 7977,'0'16'-40,"0"3"0,5-1-23,0 5 1,-1 1 210,-4 4 0,0-1 307,0-3 1,0 1-346,0-6 1,2 0-63,3-5 0,3-1-630,6-4 284,0-2 199,0-14 1,2-1-842,3-6 487,-3 0 208,4-6 1,-7-1 244,-3-3 0,1 4 0,-7 6 0,6-1 0,-5 1 0,-1 6 0,-4 2-66,-6 6 336,-8 13-172,-2-4 1,-5 18 803,7-3-366,-6-4-282,4 7 0,-9-5 96,6 6 1,0-4-244,4 0 1,6-7-228,-1 2 0,7-8 168,-1-1-126,2-7 0,8 3-438,4-6 299,9-6 97,-3-2 1,9-1-309,-6-1 182,0 1 158,1 1 1,-4 0 59,3 3 1,-3 3-26,-2-2 0,-4 2 29,-1 2 1,-4 0 13,4 0 104,-6 6 1,2 2 131,-10 7 20,4 5-227,-18 2 0,9 2-21,-9 0 15,-3-1-52,0 6 1,-2-1-144,1 1 1,-1-3 144,-4-2 0,6-3-16,3-7 1,3-1-5,2-4 1,4 2-92,1-6 268,5 0-159,-2-5-42,6 0 476,0 6-191,6-5-9,2 12 0,2-5-77,-1 6 1,-6 2-15,2 3 1,-3 3 1,-2 7 0,-5-6-44,0 1 0,-4-2-10,4 2 0,-1-4-183,1-6-40,3-6 243,-4-1-50,6-7 0,8-3-143,6-7 0,2-3-155,8-15 0,-1 3 39,6-8 1,-1 3-164,1 1 1,-2 1 163,-4-1 0,4 6 53,-3-1 1,3 6 466,1-1-206,1 10-84,-1-4 1,0 12 656,1-4-438,-1 3 1,-6 4 239,-3 3-265,-9 3 1,-4 7 95,-6 4 0,-1 2 37,-4 3 1,-3 3-116,-6-4 0,-5 4-239,0 2 1,-5-1-198,5 0 137,-6 1-13,9-7 0,-4-2-2,5-5 0,6-7-280,-1-4 35,1-2 1,-4-8 70,4-4 1,1-10-138,3-9 0,4-6 120,-4-7 299,3-1 0,2 0 0,0 1 0</inkml:trace>
  <inkml:trace contextRef="#ctx0" brushRef="#br0">22493 8331 7977,'0'35'-344,"0"2"0,-2 9 512,-2 2 0,2 1 393,-3-2 1,4-1-410,1 6-904,-7-6 807,6-4 1,-7-2-28,3-7 0,2-1-89,-6-9 1,5-2-579,0-7 339,2-6 0,2-3-569,0-10 869,0-9 0,-6-8 0,-2-7 0</inkml:trace>
  <inkml:trace contextRef="#ctx0" brushRef="#br0">22365 8615 7977,'-8'0'97,"-5"6"120,4 4 0,-4 9-102,-1 5 0,1 1-211,4-1 1,-4 2-109,4-2 28,-4-3 252,-1 5 1,6-10-904,3 3 379,4-3 213,1-8 235,0-2 0,6-6 0,2 0 0</inkml:trace>
  <inkml:trace contextRef="#ctx0" brushRef="#br0">22976 7862 8021,'8'0'0,"-1"0"0,-12 8-206,0 6-22,-12 6 27,7 9 1,-17 6 419,4 2-128,-4-2-19,-2 6 1,1-11-36,-1 3 1,3-4-70,2-5 1,5-4 249,9-6-214,-2-6 0,17-1 38,-1-7 1,12 0 183,3 0-247,13-7 5,-9-1 0,14-6 21,-4 0 28,-3 0-90,5-7 0,-7 5-118,1-3 1,-1-3 114,0-1 1,1 0-86,-1 0 1,-1 5-46,-3-1 0,-4 4-188,-5 0 1,-6 8 377,1 2 0,-7-3 0,-3 6 0,-10 2 0,-9 10 0,3 2-51,-10 9 1,5 1 39,-3 6 0,-1 4 38,6 6 1,-6 1 215,1 14 1,2 0-101,-2 9 0,1-2 332,-6 6 1,1 2-1050,13-30 1,1 0 694,-8 28 41,2-2 0,7-15-1287,4-7 779,-4-5 135,11-3 1,-4-12 210,6-3 0,6-3 0,2-2 0</inkml:trace>
  <inkml:trace contextRef="#ctx0" brushRef="#br0">22877 8473 7951,'22'-14'0,"0"-5"-122,-3 0 1,3-2-46,7 2 1,1 2 517,3-7-161,-3 1-99,4 0 0,-5 1-869,-1 3 334,1 4 210,-7-6 0,3 5-58,-6-3 1,-6 8 291,-8-3 0,-4 3 0,-1-3 0,0 0 0</inkml:trace>
  <inkml:trace contextRef="#ctx0" brushRef="#br0">23147 8089 7951,'0'14'89,"0"1"92,0-1 1,-2 2 122,-2 3 0,0 7 196,-5 8 1,-1 3-364,-4-3-13,0 5-34,0-9 0,1 3-83,4-9 34,2 3-361,1-11-422,5 4 150,-6-6 63,7-6 1,7-8 140,2-9 0,4-10-98,1-5 0,0-1 486,0 1 0,0-3 0,-6 12 0,5-6 0,-5 7 0,6 0 0,-4 6 321,-1 3-61,-6 3-173,4 2 167,-7 0 1,0 11 236,0 4 0,-7 8-82,-2 1 0,-9 3-101,-1 1 1,-1 1-121,1-1-1,3-6 0,-4 5-245,5-5 0,6 0 71,-1-3 194,1-9-556,1 2 204,2-10-46,6 4 0,1-12-145,4-3 1,3-9 116,6-1 1,2-4-47,3 4 0,3-5 72,6 5 56,1 0 55,-1 5 124,1 6 1,1-5-122,3 4 1,-1 2 256,5 3 1,-6 2-63,-3 2 1,-6 0 475,-8 0-275,-6 6-99,-2 2 68,-6 13 0,-7 6 172,-8 6 0,-7 8 23,-11 2-242,3-7-322,-17 18 1,10-18 53,-5 7 0,-1-1 2,5-4 0,2-1-260,-2 0 0,11-10-93,-1 2 0,4-15-346,0 0 0,4-9 291,5 0 0,1-7 435,0-7 0,0 5 0,0-8 0</inkml:trace>
  <inkml:trace contextRef="#ctx0" brushRef="#br0">23033 8729 7922,'21'0'391,"1"1"-391,6 4 970,7 3-571,1 6 0,9 2 1129,2 3-2377,-3-3 1031,12 4 1,-8-2-246,5-4 1,2 3 274,-3-7-212,-3-4 0,6 7 0,-4-5 0</inkml:trace>
  <inkml:trace contextRef="#ctx0" brushRef="#br0">14318 9710 8283,'14'0'119,"-1"6"296,-4 4-257,4 2 0,-10 4 63,6 3 1,-6 3 23,2 7-155,-3 5 0,-2-4 293,0 3-687,0-3 274,-7-1 0,0-1-785,-8 1 613,1-1 0,0-6 18,0-3 0,-1-3-86,1-2 0,5-6-464,-1-3 217,1-3 1,-5-4 516,-1-3 0,8-3 0,-6-6 0,11 0 0,-4 0 0,0 6-15,4 1 1,-4 14 122,6 2 0,0 5 189,0 5 1,0-3 171,0 3 0,4 2 115,1-2-142,6 0-339,-9-11 0,11 3-72,-4-7 0,4 1 109,1-5 0,6-2-148,4-2 0,-2-4-98,2-6 1,-5-2-366,5-3 0,-6 3 104,6-3 1,-11 10-674,1 4 1040,-9 3 0,7 2 0,-4 0 0</inkml:trace>
  <inkml:trace contextRef="#ctx0" brushRef="#br0">14090 10520 8242,'-8'0'492,"2"0"1,8 0-168,2 0-74,11 0-63,0 0 0,17 0-39,-4 0-64,10 0-85,-1-6 1,5-2-208,1-6 0,-2 0 13,-3-1 1,0 6-207,-10-1 1,2 7-880,-11-2 555,0 4 724,-5 1 0,1-6 0,-1-2 0</inkml:trace>
  <inkml:trace contextRef="#ctx0" brushRef="#br0">14446 10321 8225,'0'-9'-665,"0"-1"784,0 7 1,0 0 359,0 12 0,0 2-127,0 13 0,0 1 101,0 9 0,0 2-238,0 6 1,-2 1-168,-3 0 1,4-2-372,-4-3 223,3-3 1,2-7 99,0 0 0,7-5 0,1-3 0</inkml:trace>
  <inkml:trace contextRef="#ctx0" brushRef="#br0">12071 10776 8359,'0'-8'-579,"0"2"687,0 6-93,0 6 0,0-1 209,0 9 0,5-3 359,0 8 1,4 2-446,-4-2 1,0 6-276,-5-1 1,0-2-434,0 1 335,0 1 130,0 5 0,-7 4 162,-2 0 1,-4 0-350,-1-5 1,-5 6-530,0-1 1,-6-5 820,1-4 0,-9 0 0,-3 4 0</inkml:trace>
  <inkml:trace contextRef="#ctx0" brushRef="#br0">11759 11359 8342,'-8'0'182,"1"0"1,20-6 1,9-7 64,16-6 1,5-13-71,4-1 0,4-6-616,5-4 0,1-6 374,0-3 0,-26 25 0,1 0-228,2 1 1,-1 0 0,25-16-182,-1 8 348,-10 4 0,-9 13-432,-9 3 226,-10 9 12,-5-1 319,-8 18 0,-12 4 0,-2 13 0</inkml:trace>
  <inkml:trace contextRef="#ctx0" brushRef="#br0">12071 11203 8323,'8'0'-1174,"5"0"1216,-5 6-8,0-5 1,-2 14 607,-6-1-256,6 0-252,-4 13 0,4-10-236,-6 7 0,-1-2 100,-4 2 0,3 1-111,-2-6 0,-3 0 136,2-5 1,1 0-169,4 1-301,0-7 174,0-2 93,0-6 0,1-8-236,4-6 305,-3-7 43,17-7 1,-8-2-57,12-3 1,1 3 27,4-4 1,1 0 94,-1 0 0,1 6-22,-1 4 0,1 9 22,-1 0 0,-6 3 530,-3 7-226,-3 0-85,-8 5 0,3 7 148,-6 2 0,-1 10-165,-4 5 1,-1 3-74,-4 1 1,-4 0-96,-10 1 1,1 4-216,-5 0 0,-1 5 128,-5-5 1,1 2-122,0-2 0,-1-3-539,1 3 480,-1-9 1,2 0-241,4-10 384,2 3 0,7-10 165,0 2 1,1-1 270,4-3-169,-4-4 100,11 6 1,-2-12-6,8 0 0,9-11 121,6 2 0,8-8-516,1 3 28,1-6 131,12 3 1,-11-2-978,3 0 940,-9 7 0,3-4 0,-5 7 0</inkml:trace>
  <inkml:trace contextRef="#ctx0" brushRef="#br0">11929 11530 8317,'0'7'0,"0"1"-69,0-3 0,13-3-147,6 2 0,8-8 537,6-6-176,-3-2 0,11-4-17,-3-3-421,9-3-1521,4-7 1767,12 1 1,-9 4-14,2 0 1,-14 9 201,-5 0 0,-7 3-228,-6 7-14,-3 0 1,-13 7-57,-4 3 1,-2 2 283,-2 8-188,-13-1 685,4 0 0,-18 5-330,3 0-151,-3 6-87,-1-3 0,0 2 135,-1 0 1,1-2-54,-1 2 1,2 2 182,4-2 1,-3 1-70,7-1 0,-6 3-64,1-3 1,2 3-387,-1 1 155,-1 7 0,-4-5-174,-1 3 146,1 3-690,-7-6 639,5 11 1,-5-15-221,7 2 1,6-9 111,3 0 1,8-3-352,1-2 321,7-6 1,4-8-118,14-10 1,5-10 375,9-9 0,5-5 0,3-9 0</inkml:trace>
  <inkml:trace contextRef="#ctx0" brushRef="#br0">12285 11629 8291,'14'0'-330,"-6"6"0,3 4 1360,-7 9-340,1 3-303,-5 6 0,0 6-77,0-1 0,0 5 3,0-5 1,-5 2 147,1-2 0,-1-3-270,5 3 1,0-8-68,0-1-98,0-7 0,2 2-379,2-9 1,4-6-250,6-8 295,1-11-158,5 0 0,-2-17-581,5 4 1,-4-10 340,5 0 705,-7-3 0,10-2 0,-5 0 0</inkml:trace>
  <inkml:trace contextRef="#ctx0" brushRef="#br0">12597 11501 8245,'8'-8'-447,"-1"2"756,-20 19 1,3-4 460,-8 10 0,2 1-412,1-1 0,-3 7-281,-1-3 0,-5 0 96,5 0 1,-5-4 114,5 5-277,0-7 238,11 4-242,2-7 1,6-5-297,0 1 153,6-7 30,9 3 0,2-6-298,7 0 1,-1-1 17,6-4 1,-1-3-187,1-6 1,-2 0 147,-4 0 0,4-5-22,-3 0 0,-8-2 446,-2 2 0,-3-3 0,3-6 0</inkml:trace>
  <inkml:trace contextRef="#ctx0" brushRef="#br0">12725 11330 8237,'15'0'0,"-1"0"-63,0 0 0,0 0-315,0 0 942,1 0-313,-1 7 0,-6 1 22,-4 6-804,-2 0 283,-2 0 6,-6 7 1,-2-4-56,-6 7 0,-1 0 213,1 4 0,0 1 19,0-1 0,0 0 40,-1 1 1,6-1 66,-1 1 1,2-1 42,-1 1 0,3-12 664,6-3-260,0-3-272,0-3-132,6-8 1,3-14-248,10-10 0,-1-9-20,5-5 1,0 2-348,0-2 0,3 2 100,-7-2 429,6-3 0,-9 11 0,4-5 0</inkml:trace>
  <inkml:trace contextRef="#ctx0" brushRef="#br0">12867 11330 8237,'15'0'-241,"-1"0"1,5-6-400,0-3 1,11-6 1320,-2-3-225,4 2-308,3-11 1,-1 5-98,4-7 1,2 1-37,-7-1 0,-1 1-8,-9 0 1,-2 5-87,-7 5 1,-1 2-423,-4 2 397,4 6 104,-12 1 0,-7 20 0,-10 3 0</inkml:trace>
  <inkml:trace contextRef="#ctx0" brushRef="#br0">13081 11288 8041,'0'14'-431,"0"7"668,0 2 0,-7 4 509,-2 2 0,1 5-458,-1 4 1,-1 3-340,-4 2 0,0 3-255,-1-4 201,8 4-15,-6-16 0,11 5-9,-2-7 0,2-1-97,2-3 1,0-4-1000,0-5 436,0-7 66,6-2 723,-4-6 0,11-13 0,-6-3 0</inkml:trace>
  <inkml:trace contextRef="#ctx0" brushRef="#br0">12939 11771 8207,'1'-9'-1154,"4"-1"1173,-4 1 1,12-5 429,-3-1 0,2-4-99,2 0-189,1-6-41,5 3 0,1-2 50,2 1 1,4-1-135,-3-4 1,-2-1-232,2 1 0,-7 6 153,2 3 1,-5 3-223,-4 2-78,2-1 47,-10 1-208,4 6 247,-12 2 90,4 6 0,-10 6 75,2 4 0,2-2 73,-1 1 1,4-1-8,-4 1 35,6 4 39,-4-5 9,7 0-61,0-2-20,0-6 578,0 0-219,7 0-52,-6 0-198,6 7 0,-7-4 142,0 6 1,0 1-94,0 4 0,-2 6 101,-3 4 1,2 0-93,-6 4 1,4-3 17,-5 9 1,2-4-59,-1-2 28,-4 1-67,12-7-129,-6 5 0,7-12 97,0 4-326,0-9 213,0-4-50,7-19 0,1 2-30,6-12 0,0 4 128,0-5 0,1 5-448,-1-5 204,6 7 121,-4-10 1,5 11 57,-7-3 1,-5 5 94,1 5 307,-1 2-296,-1 7 0,-2 7 83,-6 2 1,0 5 171,0 5 0,-6-3-191,-2 11 0,-6-11-68,0 3 90,0-3-116,-7-2 0,5-2-95,-3-2 1,4-4 149,0-6 0,1-1-26,0-4 0,1-5-479,4-9 1,-4-4 38,4-10 1,1-8-313,-2-7 744,1-6 0,-5-2 0,-1-9 0</inkml:trace>
  <inkml:trace contextRef="#ctx0" brushRef="#br0">13123 10975 8168,'19'22'100,"0"7"0,7 1 291,-3 8 1,-1-1 222,2 6-121,-7 6-364,4 2 1,-7 1-15,0 0 0,1-5 66,-1 5 1,2-1-124,3 1 0,-4-9-105,4-10 1,-1-5-466,1-4 0,-2-3-700,7-7 666,-13-6-26,8-2-550,-11-6 1122,6-6 0,-6-2 0,-2-6 0</inkml:trace>
  <inkml:trace contextRef="#ctx0" brushRef="#br0">13436 11402 8168,'0'14'6,"0"0"1,-1 7 115,-4 2 1,2 4-69,-7 2 1,1 4-20,-5 0 0,1 2-45,3-2 1,-2-5-199,2 1 0,-2-2-63,-3-9 1,1 1-27,0-4 1,5-7 296,-1-4 0,1-8 0,-6-4 0</inkml:trace>
  <inkml:trace contextRef="#ctx0" brushRef="#br0">13195 10691 8150,'14'14'0,"-5"0"184,1 0 1,-1 7 368,5 3 0,-4 2-691,-1 3 128,1 6 95,-2-5-85,4 17 0,-4-9 0,6 11 0</inkml:trace>
  <inkml:trace contextRef="#ctx0" brushRef="#br0">13749 11316 8001,'2'-14'124,"2"0"1,4-2 4,6-3 0,7-3 8,3-6 1,4-2 8,5-4 0,-3-2-822,3-7-520,-3 7 931,-1 1 0,-7 8-403,-3 4 292,-3-4 262,-8 11 114,-2-4 0,-12 12 0,-2 1 0</inkml:trace>
  <inkml:trace contextRef="#ctx0" brushRef="#br0">13948 10932 8084,'-2'11'-141,"-2"4"0,2-3-159,-3 12 1,4 0 414,1 4 1,5 7 418,-1 3 1,1 9-233,-5 5-120,0 4-145,0-6 0,0 5-184,0-2-416,0 2 621,-6 2 1,4-8-64,-3-7 1,-1-5 50,1-9 0,1-6-261,4-3 163,0-9 103,0-4-281,0-25 251,0 2 222,0-18 0,0 5-619,0-3 81,0 3 208,0 1 0,0 4-138,0 6 1,0 0 28,0 5 196,-7 0 0,6-7 0,-6-1 0</inkml:trace>
  <inkml:trace contextRef="#ctx0" brushRef="#br0">13976 11231 8084,'29'-21'0,"1"1"-41,3-4 0,-1-3 41,6 4 0,0-6-277,4-4 176,-5 3 80,-3-5 1,-7 8-281,-3 4 166,-4 2-98,-12 7 1,-1 0 232,-7 0 0,0-1 0,0 1 0</inkml:trace>
  <inkml:trace contextRef="#ctx0" brushRef="#br0">14204 10762 8084,'0'8'0,"0"4"-16,0-2 0,0 2 42,0 3 1,0 0 97,0 4 1,0 4 42,0 5 0,-5 0-88,0 1 114,-6-1-48,10 1 0,-10-6-84,6 1 112,-6-7-125,9 4 0,-4-7-89,6 0 1,6-6 69,4-3 0,4-3-156,5-2 0,3-7 43,7-2 0,4-8-175,0-2 0,0 4-123,-4 6 212,-7-1 50,-2 2 1,-6 1-683,1 2 341,-7 3 461,-2-4 0,-6 12 0,0 2 0</inkml:trace>
  <inkml:trace contextRef="#ctx0" brushRef="#br0">14218 11203 8084,'0'20'0,"0"-3"0,0 7 0,0 0 386,0 4 1,0 1-211,0-1 0,-5 5 74,1 0-15,-7 7-209,9-10 0,-9 5-194,6-7 1,1-4-12,4 0-500,0-7 367,0 3 125,0-12 1,0-9-447,0-13 268,6-7 157,2-7 0,1-1-105,1 1 0,-1-2 308,5-3 1,-3 3 4,4-4 0,-4 3 27,8-2 1,-2 3 30,2-4 0,-3 9-59,3 1 0,-3 7 148,-2-2 1,0 10 487,0 4-296,-6 3-160,5 2 0,-12 2 258,4 3-276,3 3-121,-6 12 1,4-3 40,-6 7 0,0 1-9,0 9 1,0-4-36,0 3 1,-5 2-64,0-2 0,1 1-186,4 0 0,-5-4-526,0 3 395,0-10 179,-1 4 0,5-11-459,-4 3 623,-3-9 0,0 2 0,-6-4 0</inkml:trace>
  <inkml:trace contextRef="#ctx0" brushRef="#br0">14232 11444 8084,'21'-14'-609,"-4"1"565,7 4 1,-5-2 43,5 6 0,-5-4 361,4 4 22,-5 0-321,2-1 1,-6 4-197,1-3-42,-7 4 159,-2 1 0,-6 1-102,0 4 1,0 3 120,0 6 1,-8 2-4,-6 3 0,-2-2-4,-8 7 0,2 5-22,-2 4 0,-2-5 79,2-4 1,3-2 197,2 2 1,8-4 217,2-6-260,6 1-113,-4-7 1,9-2-72,3-6 55,3 0-72,12-6 1,-2-2-134,5-7 1,1-3-62,4-1 0,-4-7-902,0 3 1089,-7 2 0,4-6 0,-7 5 0</inkml:trace>
  <inkml:trace contextRef="#ctx0" brushRef="#br0">13763 11672 8200,'-9'-2'-790,"-1"-3"1,7 2 684,-2-6 105,4-1 0,1 1 204,0-1-1,0 1-316,0 1 1,6-5-448,4 4 560,2-4 0,2-1 0,1 0 0</inkml:trace>
  <inkml:trace contextRef="#ctx0" brushRef="#br0">13792 11060 8110,'6'-12'-401,"3"2"1,1 4 485,4 6 0,-1 0 328,10 0 1,7 11 582,8 3-410,3 10-405,8-2 0,2 0-34,6-3-967,0-3 779,-7-2 0,2 0-261,-9 1 1,-3-6 2,-12 0-172,0-5-637,-5 8 682,-9-4 426,-8 6 0,-19 1 0,-2-1 0</inkml:trace>
  <inkml:trace contextRef="#ctx0" brushRef="#br0">13806 11416 8829,'16'9'632,"3"1"0,3-6-358,6 6 0,7-2-2,3 1 1,4 4-173,6-4 1,2-2-172,7-2 1,3-4-742,-3-1 1,3 0 534,-8 0 1,-3 6 0,0 2 0</inkml:trace>
  <inkml:trace contextRef="#ctx0" brushRef="#br0">14815 10748 8305,'-4'15'-651,"-1"4"775,0-3 0,-1 11 250,-4-3 1,-2 3-202,-3 1 1,1 2-47,0 3 1,0-4 15,0-1 0,1-6 112,3-8 0,-2 1-421,10-8 0,-4-7-446,6-9 0,6-8 303,4-2 1,9-7-23,4 3 0,6-4-2,4-2 198,-3 7 49,11 2 0,-11 6 141,3-1-191,-3 1 118,-1 0 1,-2 4 87,-4 1 0,-2 6-86,-7-2 212,-6-3 1,3 8-156,-6 0 0,-5 6 142,-5 9 0,-8 4-146,-1 0 16,0 6-23,-13 3 0,5 4-184,-6 6 194,-1-7-77,1 10 1,-6-11-116,1 4 0,2-6 139,7-4 1,-1 1-47,6-6 121,0-6 78,11-7 1,2-8 243,6-2-159,12-4-88,-2-6 1,18-2-68,1-3-3,5 3 1,4-11-318,0 3 138,0-2-219,-2-3 198,-1 1 1,-8 6-233,-3 3 1,-4 0 107,-6 4 0,-6 3-345,-3 7 602,-3 4 0,-2-6 0,-7 14 0,1 0 252,-3 8-252,-4-1 62,5 0 1,-6 0 104,0 1 1,-1 3 38,1 1 0,0 2 269,0-2 0,1-3-186,4 3 1,-4 1 97,3-1 0,-1 2 206,2-2-182,-10 3-195,10 0 1,-14 5-205,4-4 34,-3-2-217,-6 6 0,-1-5-244,1 6 1,0-1 232,-1-3 1,5 1-171,1-6 1,5 0-41,-1-5 0,4-1-764,0-4 1156,1-2 0,0-1 0,0 2 0</inkml:trace>
  <inkml:trace contextRef="#ctx0" brushRef="#br0">14744 11373 8242,'54'-19'0,"3"0"0,-5-6-289,5 1-1588,0-3 1961,-13 5 1,5-3-259,-6 6 232,-7 0-144,-1 5 1,-9 6 280,-2 3-433,-3 4 238,-13 1 0,-15 6 0,-8 2 0</inkml:trace>
  <inkml:trace contextRef="#ctx0" brushRef="#br0">14972 11245 8192,'14'0'-419,"0"7"1,-4-4 793,-1 6 0,-6 1-293,4 10 0,-7-2 48,0 5 0,-7-4-76,-2 5 0,-9 0-129,-1 4 1,-1-4 117,1-1 0,3-5-21,-3 1 1,3-5-142,2-5-35,0 4 245,0-11-352,6 4 128,2-6-135,6 0 83,0 0 171,6 0 0,2 0-23,6 0 0,0 0 17,0 0 0,-4 6 165,-1 4 1,-1-2 21,2 1 33,2 1-196,-10 4 1,6-5 146,-3 1-83,-4-7-66,6 3 24,-1-6 1,-3 0-38,6 0 0,-4-4-14,5-1 1,-6-2 14,6 3-15,-1 2 1,1-4 244,-1 6-212,-6 0-3,4 6 0,-7 4 305,0 9-291,0-4 64,0 12 1,-7-6 157,-2 2 0,-5 4-153,-5-3 0,3-3 26,-3-3 0,3-2-104,2-2 1,0-1-144,0-3 0,-1-4-128,1-6 30,0 0 248,6-6 1,2-4-858,6-9 352,0-3 220,12-13 181,-2-1 1,23-13-1,-3-2 1</inkml:trace>
  <inkml:trace contextRef="#ctx0" brushRef="#br0">15270 10890 8173,'8'-8'802,"0"2"-588,-3 6 1,-2 1-16,6 4 1,-4 3-37,5 6-62,-1 0 82,5 0 0,5 1-537,0-1 217,7-6-90,-11-2 0,12-6-290,-3 0 0,1-6 170,-1-4 0,3-2-172,-4-3 0,-2 0 74,-2-4 445,-3 3 0,4-11 0,2 5 0</inkml:trace>
  <inkml:trace contextRef="#ctx0" brushRef="#br0">15654 10776 8173,'-14'14'-166,"-2"-3"2,-3 4 0,3-4 355,-3 8 0,-3 1 303,-1-1 0,-4 11-343,-2-2-173,1 4 161,6-3 1,-8-1-332,6 0 132,-6-6 0,14-1-149,-3-7 62,4 0 176,7-6 0,3-1-114,10-7 1,4-7 37,10-2 1,3-8-40,7-2 1,4-7-95,0 3-5,0 2 161,2 1 1,-5 1-348,3 0 168,-3 0 0,-1 4 0,-7 1-64,-3 0 0,-4 1 130,0 4 0,-6 1-197,1 3 334,-7 4 0,1-6 0,-8 7 0,-4 0 0,-6 0 0</inkml:trace>
  <inkml:trace contextRef="#ctx0" brushRef="#br0">15484 10790 7841,'7'14'-223,"0"7"1,-2 1 1113,-1 7-385,7 5-258,-9 3 0,4 2 30,-6 4 1,5-8-137,0 7 0,-1-7-133,-4 3 0,0-7-61,0 3 0,0-4-274,0-2 0,-4-6-644,-1-3 517,0-3 297,-1-2 0,3-6-671,-7-3 433,1-4 206,1-1 0,-5-4 188,4-1 0,-4-6 0,-1 1 0,0-4 0,-1-5 0,-3 3 0,-1-3 0,0 4 0,4 2 145,1 4 21,6 2 7,2 1 469,0 4-328,4 2-118,-4 8 1,6 2-11,0-1 0,0 1 3,0 4 0,0-5 322,0 1-753,6-7 1,2 3-50,6-6 1,0-1-195,1-4 276,5-3 78,-4-6 1,11-2-274,-4-3 284,-2-3 36,6 0 0,-5-5 27,6 3 1,1 4 86,-1 1 0,-4-2 189,0 2 0,-7 5 63,2 5 359,-3 5-257,-2-2-296,-6 6-22,-2 6 0,-6 2-149,0 7 257,-6-1-264,4 0 0,-10 0-193,2 0 1,-2 1 15,-3-1 1,1 0-178,0 0 1,-5 1 443,0-1 0,-6 0 0,3 0 0</inkml:trace>
  <inkml:trace contextRef="#ctx0" brushRef="#br0">15469 11259 6872,'-8'15'654,"4"-1"1,1 5-353,-2 0 0,3 6-43,-3-1 0,2 3-90,-1 1-143,2-6 128,-4 5 0,6-6-176,0 2-61,0-2 140,0-7 1,4-5-102,1 1 0,6-7 96,-1 2 1,7-4-178,2-1 1,2-4 119,-2-1 0,-2-6 32,7 1 0,-7-4-914,2-5 395,3 3 310,-6-4 0,0 1-525,-7 0 276,1 0 133,-2-2 0,3 4 298,-7-7 0,1 7 0,-5-2 0,0 3 0,0 2 0,0 0 0,0 0 0,-5 4 0,1 1-255,-7 6 384,3-4-166,-7 14 0,6 7 984,-1 9-393,1 4-237,1 2 0,-5 1 148,4 3 0,-4-3-200,-1 3 0,0 2-234,0-2 0,-1-1 7,1-9 1,0-1 127,0-3 0,4-4-515,1-1 136,-1-6 130,-4-8-323,0 0 157,0 0 55,6-13 1,1 2 108,7-13 0,0 5-70,0-4 1,2-1-112,3-4 0,7-6 83,7 1 0,7-6-119,-3 1 0,4-3 302,2-2 0,-1-6 0,1-1 0</inkml:trace>
  <inkml:trace contextRef="#ctx0" brushRef="#br0">15811 10733 8155,'0'15'194,"0"-1"49,0 6-62,0 2 1,0 7 401,0-1-182,-7 1-308,6-1 0,-10 2-73,6 3 0,-5-3 157,6 4 0,-6-6-88,5-4 0,-6 1-13,2-6 1,3-5-423,1-4-87,3-7 308,2 3-134,0-6 0,0-8-177,0-6 1,0-2 177,0-7 1,7-1-76,2-5 1,4 3 195,1 2 0,2-1 44,3 6 1,-4 1 39,4 9 1,2 2 213,-2 7 1,5 0 483,-5 0-379,6 0-154,-9 7 0,3 5 670,-10 7-410,4 7-143,-12-4 1,4 11 66,-10 0 1,-3 0-80,-6-4 1,-2 4-88,-3 0 1,-1 5-111,-4-5 1,-3 2-267,4-2 0,1-3-641,-2 3 478,0-3 221,2-1 1,-3-2-334,6-4 1,0-4 148,5-9 0,-1-4-21,1-6 0,0-6 61,0-4 0,6-9 332,3-4 0,4-4 0,1-2 0,1 2 0,4 4 0,3-3 661,6 7-410,0 7-35,7-1 0,-4 12 171,7-4 1,-1 10 82,6 4 0,-1 4 376,1 1 0,-1 5-334,1 0 0,4 5-96,0-6 0,2 1-409,-2-4 1,-1-3-312,5-2 0,-3 1 304,4-6 0,-7 6 0,4-3 0</inkml:trace>
  <inkml:trace contextRef="#ctx0" brushRef="#br0">16450 11131 8056,'0'-7'278,"0"-6"-142,13 11 0,4-4-9,17 6 1,5-2 247,13-2 1,0-4-612,10-6 0,-5-1-146,-5 1 1,-9 0-110,-10 0 1,-5 1-149,-4 4-128,-10 2 721,-8 7 0,-12 7 46,-3 2 0,-6 5 0,-4 5 0,-3 2 0,-6 2 0,-1 3 0,1-7 0,0 6 51,-1-1 1,1-2 116,-1 1 1,7-5 55,3 1 1,3-3 259,2-2 0,6-5-199,4 1 0,5-2-14,9 1 0,5-3-207,14-6 156,6 0-99,1 0 0,7-6-623,-1-3 275,1-10-68,-7 3 0,1-5-359,-4 7 0,-10 2 654,1 2 0,-6-3 0,-4 6 0</inkml:trace>
  <inkml:trace contextRef="#ctx0" brushRef="#br0">16991 10819 8056,'20'0'0,"4"0"0,4 0 51,5 0-1,4 0 153,5 6 0,-2 2 411,3 6-117,-10 0-309,14 1 1,-18-1 58,-1 0 0,-6 2-84,-8 3 0,-6 3-124,-3 6 1,-10 5-282,-4 1 148,-16 11-127,-12-7 0,-15 18-366,22-30 1,-2 0-192,0 1 0,0 1 620,-1 0 1,1 1 157,0-1 0,1 1 0,2 1 0,1 1 0,-1 0 0,1 0 0,0 0 0,-1 0 0</inkml:trace>
  <inkml:trace contextRef="#ctx0" brushRef="#br0">17574 10733 8108,'1'-14'-179,"4"0"0,-2-2-357,7-3 0,1 2 348,8-7 1,3 0 322,6-4 0,7 0-314,3-1 1,-3-2 178,-2 2 0,-10-1 0,-4 11 0,-9 0 0,2 5 0,-4 0 0</inkml:trace>
  <inkml:trace contextRef="#ctx0" brushRef="#br0">17801 10449 8108,'0'14'-530,"0"1"265,0 5 295,0 2 1,0 7 439,0-1 1,-2 7-326,-2 3 1,-4 0-268,-6 4 1,-7-2 71,-3 7 1,2-7-140,-1-2 0,5-8 18,-1-2 203,3-6 16,9-8 196,-6-6-25,11-1-172,-4-14 0,6-2 0,0-10 0,2-3-89,2-7 1,11-1 14,8-3 1,6 8 21,4-4 1,3 6-100,7-1 1,-4 3-581,4 7 684,-10 0 0,8 0 0,-12 0 0</inkml:trace>
  <inkml:trace contextRef="#ctx0" brushRef="#br0">17929 10947 8108,'-6'8'32,"4"-4"90,-3-8 1,5-4 20,5-7 0,3 0-195,6-4 0,2 1 26,3-5 1,-3 4-213,3-5 1,-3 7-681,-2-2 464,-6 3 218,-2 2 236,-6 6 0,0-11 0,0 3 0</inkml:trace>
  <inkml:trace contextRef="#ctx0" brushRef="#br0">17943 10705 8108,'2'19'-55,"3"0"0,-4 6 204,5-3 1,-6 7 207,0-1 0,0 2-243,0 3 0,0-3-137,0 3 1,-1-2 6,-4-3 1,2-1-265,-7-4 0,6-4-262,-6-9 331,7 3 108,-10-12 1,10 5-372,-6-6 217,6 0 68,-4-6 0,7-2-115,0-6 1,-1-7 303,-4-2 0,3-4 0,-2-1 0,-3-1 0,3 1 0,-7 6 0,9-5 96,-11 11 106,12-5-280,-12 13 890,12 2-373,-12 6-173,11 13 0,-10-1 114,2 17 0,-4 2-122,-5 12 1,2 0-174,-7-1 0,2-5 52,-2-4 1,2 2-232,3-2 0,3-5-166,-3-4 202,10-7-44,-4-2-333,12-3 205,-12-10 66,11 4 1,-4-8-85,6-2 1,6-4 64,4-6 1,3-1 33,1 1 0,6 0 113,4 0 0,9 6 150,5 3 0,6 4 478,8 1-332,1 6-160,10 8 1,-6 2 214,0 3-977,-1-3 706,-5-8 1,3 3 4,-7-7 0,2 1 5,-2-5 1,-9 0-198,0 0 0,-6-2 99,-4-2 1,-6-4-199,-3-6 0,-4-2-719,-6-3 502,-3 3 664,-6-4 0,-3-1-205,-6-3 0,-7-3 0,-12-1 0</inkml:trace>
  <inkml:trace contextRef="#ctx0" brushRef="#br0">18114 10733 8108,'6'-8'-22,"2"-3"18,6 7 241,7-7-224,-5 9 0,6-11-229,-3 4 0,3-4 292,6-1 1,-6 5 182,-3-1-1309,-3 7 487,-8-3 275,-2 6 288,-6 0 0,-6 0 0,-2 0 0</inkml:trace>
  <inkml:trace contextRef="#ctx0" brushRef="#br0">18142 10691 8108,'-8'1'0,"4"4"0,2-2-77,2 7 1,0-1 334,0 5 0,0 7 358,0 3 0,0 2-343,0 3 1,0 6-71,0 3 1,-5 1 11,1-1 0,-3 1-30,3-5 0,2-3-101,-3-7-120,4-4 422,1-5-949,0-7 269,6-2 43,-4-6 1,9-8-224,-7-6 0,7-8 24,-1-12 1,1-2-194,-2-6 0,2 4 193,-6 0 1,0 0 145,-5-5 0,0 5 304,0 0 0,0 7 0,-6-10 0,-2 4 0</inkml:trace>
  <inkml:trace contextRef="#ctx0" brushRef="#br0">18142 10563 8108,'0'-8'179,"5"14"103,0 13 0,4 8 29,-4 6 0,6 4 102,-1 5 1,2 1-125,2-1 1,5 0-38,0-5 1,2 9-420,-2-3-388,-3 3 286,4-10 0,-1-3-255,0-9 1,5-4 318,-5-5 1,1-7-299,-1-4 0,-5-4 52,1-4 1,-3-6 450,-7-9 0,6-9 0,-3-9 0</inkml:trace>
  <inkml:trace contextRef="#ctx0" brushRef="#br0">18384 10819 8108,'-16'0'0,"-3"0"95,10 0 1,-4 6 236,-1 3 1,1 4 175,4 1-239,-4 7-108,5-5 1,-1 11-852,-1-4 330,1-2 156,1 6 0,-5-12-452,4 4 97,2-3 559,-5-8 0,10-2 0,-4-6 0</inkml:trace>
  <inkml:trace contextRef="#ctx0" brushRef="#br0">18313 10250 8108,'27'0'0,"-4"0"0,3 2-702,-7 2 447,0 4 0,-5 11-130,0 0 385,0 6 0,1 4 0,-1 7 0</inkml:trace>
  <inkml:trace contextRef="#ctx0" brushRef="#br0">18825 10563 8041,'8'-7'0,"3"4"-2,-7-6 1,9 4 82,1-4 1,2 5 76,8 0 1,4 2-3,5 2 0,5-5-100,-5 1-159,1-1 114,-12 5 0,-2 0-165,-5 0 0,-6 2 153,0 2 0,-5-1-127,0 7 0,-8-1 151,-6 6 0,-7-1-136,-2 0 1,-8 2 106,-1 3 1,-1-2-8,-4 7 1,3 0 116,1 4-94,1-6-1,0 5 0,5-11 240,5 3 9,8-4-259,4 0 1,6-6 30,0 1-43,0-7 1,6 3-8,4-6 1,7-6 57,2-4 1,6-2-6,-1-3 1,7 1-282,3 0 101,-1 0 56,-5 0 0,1 4-74,-1 1 102,-6-1 160,-1 2 269,-7 2-292,-6 6 0,-2 2 152,-6 2 1,-8 6-104,-6 9 1,-2 0 96,-7 9 0,-1-4 124,-5 4-196,1 7-52,0-11 1,4 12-135,0-3-51,7-3-43,3-1 1,3-9-673,6-6 71,0 1 180,5-8 0,2-2 137,2-10 1,4-4 129,6-10 1,1-3 285,-1-6 0,6-1 0,3 1 0</inkml:trace>
  <inkml:trace contextRef="#ctx0" brushRef="#br0">19123 10847 8041,'15'2'72,"-1"2"117,0 4 0,0 11 54,0 0 1,1 2 426,-1-2-292,0-3-131,0 4 0,0-6-512,1 1 248,-1-8 95,0 0-1268,0-7 867,1 0 0,-1-2 93,0-3 0,-5-2-91,1-8 1,-7-4 320,2 0 0,3-6 0,0 3 0</inkml:trace>
  <inkml:trace contextRef="#ctx0" brushRef="#br0">18796 10307 8148,'8'0'96,"3"6"-402,-6 4 0,0 2 306,-5 3 0,0-1 0,0 0 0</inkml:trace>
  <inkml:trace contextRef="#ctx0" brushRef="#br0">18697 10577 8123,'14'9'559,"0"1"0,-4-5-487,-1 4 0,-1 1-269,2 4 1,-4 0-584,-6 0 435,0-6 221,0 5 1,0-5-62,0 6 1,-6-5 132,-4 1 1,2-5-17,-1 4 0,-1-1-119,-4 2 0,5 1-70,-1-7 412,1 7 226,-6-3 122,7 6-290,2 1 189,6-7-280,0 4 0,8-4-43,6 6 0,0-4-4,5-1 1,-3 1-6,-2 4 0,1 0-175,-1 0 0,-6 1 133,-4-1 0,3 2-123,-2 3 1,-1-4-54,-4 4 148,-6-3-5,-2 5 0,-6-6-24,0 4 1,-1-3 37,1-2 1,-5 1-3,0-1 1,-4 0 50,4 0 1,0-4 14,4-1 0,1-6 70,0 2 237,6-3-217,2-2 0,9 0-48,6 0 0,7 0 124,13 0 0,4 0-138,0 0 1,7 0 16,-3 0 0,6 0-49,4 0 1,9 0-104,5 0 1,6 0-2053,-6 0 1648,7 0 299,-16-7 1,7 0-1189,-16-8 911,2 1 41,-8 0 1,-3 0 374,-5-1 0,1-5 0,-11-4 0,-3-3 0</inkml:trace>
  <inkml:trace contextRef="#ctx0" brushRef="#br0">19607 10520 8050,'14'-5'0,"0"1"0,2-6-695,3 5 232,-3-6 469,11 10 0,-5-7 532,6 3 0,-4 4-479,-1-4 0,-5-1-728,1 1 228,-3 0-253,-2 5 694,-6 0 0,-8 6 0,-8 2 0</inkml:trace>
  <inkml:trace contextRef="#ctx0" brushRef="#br0">19578 10534 8050,'8'15'294,"-3"-1"0,1 6 53,-1 4 1,4 3 83,-4 1 0,0 7-215,-5 3 0,0-2 28,0 2 1,0-1-69,0 0 0,-2 3-111,-2-7 1,2-1-138,-3-9 1,4-2-265,1-7-858,0 0 635,0-6 132,0-1 1,4-9-172,1-3 1,2-4 250,-3-10 0,-2-3 13,3-7 0,1 1 334,-1-1 0,-1 1 0,-4 0 0,7-6 0,2 1 0,4 0 0,1 5 0,0 4 107,0 0-63,1 7 210,-1-4 1,5 13 197,0 4 0,1 2-212,-1 2 1,-3 2 93,3 2 1,-3 6-92,-2 9 1,-4-2-66,-1 7 1,-6-5-243,2 5 49,-4-7 57,-1 10 1,0-11-480,0 3 230,0-4-28,-6 0 0,3-1-218,-6 0 0,-1 0 192,-4 0 1,0-4-114,-1-1 1,1-5 156,0 0 1,-2-4 216,-3-4 0,3-4 0,-10-7 0,3 1 0</inkml:trace>
  <inkml:trace contextRef="#ctx0" brushRef="#br0">19678 10861 8050,'0'-14'15,"6"0"1,0 4 420,4 1-241,3 6 1,-6-2-1,8 10 1,-7-2-356,-4 6 89,4 1 80,-6-2 1,4 4-208,-6-2 115,0 3 46,-6-6 0,3 6 31,-7-3 0,5 1-95,-4-2 0,4 2-240,-4-6 11,-1 6-114,-4-3 56,6 0 100,2-2 221,6-12 0,1-8-45,4-10 0,5-9-31,9-5 0,-2-5 143,7-4 0,6-4 0,6-6 0</inkml:trace>
  <inkml:trace contextRef="#ctx0" brushRef="#br0">19934 10449 8050,'14'-22'0,"5"1"41,0 7 0,0 2 146,-5 2 1,-1 5 342,-4 10-57,4 3-300,-12 13 1,6 1 440,-7 6-382,0 1-54,-7-1 1,1 4 58,-3-4 0,-4 7-103,3-12 0,3 6-131,-3-10 0,7 0-629,-2-5 332,-3 0 226,7 0-460,-6-6 231,7-1 43,0-7 1,7-2-221,2-3 0,4-3 261,1-6 0,0 6 127,0 4 1,1-3 62,-1 2 0,0 1 250,0 4 1,1 6 261,-1 4-278,0 2-81,0 2 0,0 2-26,1 3 37,-7-3-100,-2 11 0,-6-7 41,0 4 0,-2 1 45,-2-6 1,-4 5-12,-7-5 0,-4 5-122,1-5 1,-6 4-8,5-4 1,0-1-117,5-9 157,-1 4 5,1-12 1,2 4-202,2-10-27,4-3 8,6-12 1,0-2-281,0-7 0,6-4 467,4 0 0,9-7 0,3 4 0</inkml:trace>
  <inkml:trace contextRef="#ctx0" brushRef="#br0">20559 10335 8076,'2'-14'-512,"3"0"0,3 0 536,6-1 1,2 1 1,2 0 0,0 0 130,6 0 0,-2-1-829,1 1 301,4 0 44,-11 6 328,5-5 0,-7 6 0,0-8 0</inkml:trace>
  <inkml:trace contextRef="#ctx0" brushRef="#br0">20758 10122 8076,'0'16'-480,"0"3"464,-6-3 0,3 10 119,-7-2 0,1 8 91,-5 1 0,-1 8 255,1 2 1,-2-5-341,-2 4 1,0-7-257,-6 3 1,5-8-158,-4-2 207,5-6 67,-2-7 0,6-3-191,-1-2-37,8-4 248,-6-6 0,11-1-35,-2-4 0,8-8-80,6-6 0,4-5 30,5 6 0,8-8-30,6 3 1,5 2-143,-5 2 1,11 3-209,-1 2 206,9 0 125,-8 6 1,-1-5-1,-8 5 1</inkml:trace>
  <inkml:trace contextRef="#ctx0" brushRef="#br0">20801 10591 8076,'-8'8'86,"0"-2"380,3-6-217,4 0 0,-4 0-15,10 0 0,-2-4 15,7-1 0,4-6 0,5 1 0,4-2-1816,-4-2 760,7-7 807,-11 5 0,6-11 0,-7 5 0</inkml:trace>
  <inkml:trace contextRef="#ctx0" brushRef="#br0">20844 10478 8076,'0'28'-46,"-7"-1"105,-2-4 1,-2 4 12,1-3 1,-2 3-150,2 1 0,-1-1 74,2-3 1,-2 1-241,6-6 1,-5 0 155,6-5 0,-3-1-147,3-4-155,2-2 184,-4-7 9,6-7 1,0-1 7,0-6 1,0-2 187,0-2 0,0-3 0,0-3 0,0-1 0,0 6 0,0 0 0,0 5 138,-7 0-158,6-1-1,-12 8 1,10 0 657,-6 7-262,-1 7-149,2 7 1,-4 3 157,2 7 0,-3 0-251,-1 4 0,0-1-169,0-3 0,-2 2 164,-3-2 0,3-2-120,-3 2 1,3-7-163,2 2 51,6-9-2,-4 2-179,10-10 119,-4 4 36,6-6 0,1 0-26,4 0 0,5 0 207,9 0 0,3 0 140,6 0 1,8 7-116,7 2 0,3 10 87,11 5 1,3 3-434,11 1 0,-2-1 373,-2-4 1,-4-2-234,-6-7 169,-13-6 22,10-2 1,-21-6-10,10 0 0,-12 0-82,-2 0 1,-3-6-29,-7-3 0,-4-9-159,-6-1 1,-6-6-226,2 1 0,-7-4 441,-7-5 0,-1 9 0,-10-3 0</inkml:trace>
  <inkml:trace contextRef="#ctx0" brushRef="#br0">20972 10392 8004,'23'-5'-567,"1"1"268,-7-7 81,10 3 1,-6-5 2,2 4 0,4-4 197,-3 4 0,1-4 133,-1-1 0,0 4-243,-10 1 0,3 6 128,-7-2 0,-4-3 0,-6 6 0,-8-4 0</inkml:trace>
  <inkml:trace contextRef="#ctx0" brushRef="#br0">20972 10378 8004,'0'8'-706,"0"5"588,0-6 1,0 9 912,0 3-291,0-3-194,0 11 0,0-3 111,0 9 0,0-3-243,0 3 0,-7 2 14,-2-2 1,-4 0-18,-1-5 0,4-1-150,1-3 0,1 1-249,-1-6 184,-4 0 41,11-5-296,-4-6 166,6-1-174,0-7 0,2-2-312,2-3 0,4-9 212,7-10 1,5-9-131,4-5 1,-2-4 257,2-6 1,-2-2 274,1-7 0,4-6 0,-5-2 0</inkml:trace>
  <inkml:trace contextRef="#ctx0" brushRef="#br0">21142 10236 8004,'0'25'40,"0"4"1,0 13 178,0 1 1,0 7 112,0-2 0,7 5 136,2 0 1,-1-3-243,1 2-528,1-6 472,4-3 0,-4-4-87,-1-6-114,1 1-117,-3-6 0,4-6-355,-6-3 1,6-9 189,-1-6 0,-2-4-271,1-4 0,-1-6 184,2-9 1,1-5 399,-7-9 0,7-3 0,-3-7 0</inkml:trace>
  <inkml:trace contextRef="#ctx0" brushRef="#br0">21299 10421 8004,'-7'20'-22,"-2"4"1,-4 3 278,-1 1-22,0 1-187,0 5 0,-2-4-122,-3 4 132,3-4-113,-5-8 1,6 3-171,-4-6 0,3 0-137,-3-5-8,3-6 0,2-2 174,0-6 196,6 0 0,-5-12 0,5-4 0</inkml:trace>
  <inkml:trace contextRef="#ctx0" brushRef="#br0">21228 9994 8004,'18'-8'-323,"1"4"161,7 2-33,-10 2 0,10 6-323,-2 4 518,9 9 0,-3 3 0,5 6 0</inkml:trace>
  <inkml:trace contextRef="#ctx0" brushRef="#br0">21583 10250 8009,'19'-9'0,"0"-1"0,6 5 0,-1-4 0,3 6 0,1-4 0,1 7 0,1-4-313,3-1 1,3 0-314,7 5 0,-7-5 743,-3 1 0,-4-1 614,-6 5-148,-2 0-195,-7 6 1,-19 7-194,-9 6 0,-11 6 144,-8-1 1,1 9 36,-6 5-262,0 3-158,-4 2 0,-1-1 194,0 1 1,-2-2-42,2-3 0,-6 1-97,11-5 1,0-3-99,10-7 0,1 0-300,3-10 1,8 2-426,7-12 24,6 1 1,-2-7-274,10-2 1060,9-10 0,8-9 0,6-5 0</inkml:trace>
  <inkml:trace contextRef="#ctx0" brushRef="#br0">21853 10520 8009,'5'24'168,"0"0"-1,6-1-167,-10 6 0,6 1 659,-7 3-224,0-3-247,-7 5 1,4-5-192,-6 3 0,1-3-77,-2 3 0,-2-8-298,2-1 1,-1-7 21,2 2 1,1-5-649,3-4 1004,3-4 0,-10-6 0,4 0 0</inkml:trace>
  <inkml:trace contextRef="#ctx0" brushRef="#br0">21924 10506 8006,'14'0'0,"1"0"0,-1 5-508,0-1 57,-6 14 493,5-9 1,-4 13 280,10-3 1,-3-3-324,3 3 0,-3-3 0,-2-2 0</inkml:trace>
  <inkml:trace contextRef="#ctx0" brushRef="#br0">22322 10250 7999,'-6'-5'-367,"6"1"0,6-7 413,9 9 0,5-11 251,4 4 1,4 1-272,5-2 0,5 3-111,10-3 0,-3-1-12,8 6 1,-9-4-9,-2 4 1,-7 0-65,-11 5-5,-4 0 1,-13 2-419,-7 3 592,-7 9 0,-19 2 0,-4 4 0</inkml:trace>
  <inkml:trace contextRef="#ctx0" brushRef="#br0">22237 10534 7999,'-22'15'0,"3"-6"410,9 1 496,-2-7-410,10 3-397,9-12 1,10-2-76,16-6 0,3-2 33,7-3 0,0 1-258,-1-5 1,7-1-712,3-4-146,4-1 895,-6 7 0,-1 3-635,-6 10 413,-13 2-122,-3 7 507,-13 0 0,-6 13 0,-8 3 0,-8 12 0</inkml:trace>
  <inkml:trace contextRef="#ctx0" brushRef="#br0">22436 10563 7999,'6'-8'-84,"-2"2"-16,5 6 0,-6 6 330,2 3 0,-2 4 199,2 1 0,-4 0-203,4 1 0,-5 4-144,-5 0 0,2 0-172,-6-5 0,1 0 138,-2 0 1,-1-4-28,7-1-2,-7-6-209,9 4 0,-4-14-358,6-2 321,0-4 113,0-7 1,1-2-530,4-7 332,3-6 20,12-1 1,-2-7-71,5 1 1,-4-6 360,5 1 0,1 4 0,9 5 0,-4 8 0,3 2 0,-5 6 0,-4 8 0,-4 6 147,-5 3 0,-3 10-65,-2 4 1,-4 10 621,-6 5-361,0 9-133,-6 3 0,1 2 53,-9 0 1,3-2-40,-8 2 1,1 2-166,-1-7 0,4 3 53,-4-7 1,-2 2-157,2-7 1,0-5-99,5-5 0,0-1-52,0-8-595,-1-1 376,1-4 189,6 0 1,-4-6-65,2-3 0,2-9 82,-1-1 1,6-4 205,-2 4 0,3 0-100,2 4 100,0 1 95,0 0 0,2 8-35,3 6 0,-2 11 315,6 8 1,-1 6-101,2-1 1,1 3-10,-7 1 0,3-1-170,-3-3 1,-2 2 25,3-2 1,-4-2-74,-1 2 0,-1-7-129,-4 2 0,2-3 173,-7-2-391,7-6 199,-9 5 1,5-13 48,-2 0 0,2-7-152,7-7-21,0 0 202,0 0 0,0-2-19,0-3 1,7 3 49,2-3 0,4 3 3,1 2 1,2 0 241,3 0-117,-3 6-64,11 2 0,-10 6 258,7 0-291,-7 0 0,2 6 11,-10 3 1,-2 4 66,-7 1 1,-5 0 20,0 1 0,-6 4-53,2 0 0,1 0-1,-2-5 0,7-5-96,-2 1 137,4-1-616,1 5 238,0-6-62,6-1 1,7-14-297,6-2 1,6-10 608,-1-5 0,3-9 0,1-3 0</inkml:trace>
  <inkml:trace contextRef="#ctx0" brushRef="#br0">23033 10122 7937,'8'0'331,"-2"0"1,1 0 511,2 0 0,5 0-975,5 0 107,3 0-163,7 0 1,-1 0-257,1 0 0,-2 0 98,-4 0 0,-2 0-231,-7 0 0,-6-1 170,-3-4 407,-4 3 0,-7-4 0,-2 6 0</inkml:trace>
  <inkml:trace contextRef="#ctx0" brushRef="#br0">22948 10278 7937,'0'15'332,"0"5"-332,0-4 0,0 6-216,0-3-13,0 3 245,0 7 0,5-3 10,-1-2 1,1 1-139,-5-6 0,0 5-146,0-5 1,0-5-34,0-4 48,0-1-58,0-1 0,2-2 157,2-6 0,-2-6 144,3-3 0,3 2 0,-7-12 0,10 10 0,-6-10 0,6-2-2,-1 2 1,-3-6 1,3 1 0,1-2 0,8-3 0,0 6 0,9-1 0,-1 0 1054,11-4-492,0 6-309,11 1 0,-6 7 212,-1 0-149,1-1-220,-13 1 0,3 6-56,-9 4 1,-4 2 71,-5 2 0,-6 0-46,1 0 0,-7 6-66,1 4 1,-8 4-134,-6 5 0,-4-2 13,-5 7 0,-3-2-132,-7 2 0,1 1-261,0-6 299,-1 0 12,1-5 1,1 0-26,3 1 1,2-7 1,3-4 0,3-2 225,-3-2 0,4-13 0,0-3 0,1-12 0</inkml:trace>
  <inkml:trace contextRef="#ctx0" brushRef="#br0">23175 10122 7937,'0'21'0,"0"1"23,0 6 1,-1 1 77,-4-1 1,-1 5 279,-4 0-44,-2 7-226,4-10 0,-2 9-216,1-5 0,4-6 15,-4-4 0,1-7-27,-2 2-17,4-3-168,6-8 0,0-4 78,0-8 0,1-11-227,4-8 0,3-6-76,6-4 527,0 3 0,7-5 0,-4 7 0,7 0 0,-7 5-22,4-3 0,-2 15-70,0-4 0,5 11 283,-5-1 204,0 3-209,-5 2 0,-6 7 136,-4 2 1,-4-1 56,-4 1-82,-11 7-203,0 0 0,-12 6 44,3-3 2,-3 3-112,-1 0 1,4 5-96,0-3 1,7-2 105,-2 2 1,8-7-142,2 2 1,5-3 74,0-2-120,8 0 1,6-6-226,9-3 202,3-4 68,0-7 1,10-2-160,-4-6 178,4 0-1,-10-7 0,5 4-135,-4-7 1,-2 7 75,-2-2 0,-8 5-95,-2 4 238,-5-2 0,2 8 0,-6-5 0,-6 6 0,-2 3 0,-13 8 0,5 6 59,-3 0-99,-3 0 172,6 1 0,-4 5 249,6 4 0,-1-2-82,1 2 0,2-1 71,2 6 1,-1-2-81,6-4 0,1 4 21,4-3 1,0-2-111,0 2 1,1-7 32,4 2 0,-2-3-211,7-2 0,4-5-16,5 1 1,6-7-119,-1 2 0,3-5-10,1-5 1,0-3-238,1-6 0,-1 0 128,1-1 1,-7-3-33,-3-1 1,-3 0-444,-2 4 290,0-5 202,-6 4 0,-2-4-355,-6 5 568,0 1 0,0 0 0,0 0 0,0-1 0,0 1 0,-6 6 0,-2 2 6,-6 6 0,4 6 77,1 4 1,-1 9 894,-4 4-445,0 4-307,-7 8 1,6 0 295,-4 3-192,-3 3-217,-1-5 1,-5 2-156,0 0 0,-1-6-35,1 1 0,-1 0-299,1-5 1,-1 2 187,1-11 1,6-1-127,3-9 0,-2-3-559,2-6 873,0 0 0,5-12 0,0-4 0</inkml:trace>
  <inkml:trace contextRef="#ctx0" brushRef="#br0">22976 10890 7937,'15'-33'0,"-1"-1"0,6 1 163,4 5 0,4 4 327,6 0 0,10 1 56,13-6-2285,6 7 1867,-25 8 1,1 1-1,34-2-128,3-4 0,-10-4 0,-3 1 0</inkml:trace>
  <inkml:trace contextRef="#ctx0" brushRef="#br0">7152 14344 8288,'0'-14'1253,"-6"6"-789,4 2 1,-4 14-49,6 6-182,0 7-217,-7 13 0,-5 9-213,-7 9 1,-6 10 193,1 4 1,-5 4-473,-4 1 1,2 0 478,-7 0 0,1 0 40,-1 0 0,5-2-141,10-2 0,2-10 62,7-10 1,6-11-268,3-7 133,4-7-79,1-14 1,0-11 107,0-16 0,1-14-174,4-24 1,9-5 146,-3 22 1,2 0 0,0-1 0,1 1-124,0-2 0,0-1 1,0-1-1,1 1-38,-1-2 0,0 0-539,0-2 1,0 1 865,1-1 0,-1 0 0,-1 4 0,1 1 0,9-34-1004,4 16 1051,-5-1 1,1 23 22,-4 0 1,1 17-13,-1 7 1,0 12 467,-5 7 1,0 16-120,1 17 1,2 9 348,-3 5 1,2 13 293,-11 11-829,6 3 0,-10-36 0,-1 1-206,3-4 1,-1 0 290,0 34 0,-2-33 1,1 1-391,4 33 1,-3 6-398,2-5 0,-2-8 302,-2-11 1,0-8-150,0-12 1,-2-5-198,-2-13 1,0-2 40,-5-12 1,-1-7 192,-4-7 118,-6-10 182,-2-9 1,-2-2 1052,0-4 0,2-2-884,-2-2 0,4 3 310,6 2 1,6 3-79,3 2 1,3 1 393,2 3 0,4 5-358,5 10 0,2-2-106,13 6 0,0 0-1359,4 5 540,0 0-76,7 0 1,0 0 554,3 0 0,9 0 0,-3 0 0</inkml:trace>
  <inkml:trace contextRef="#ctx0" brushRef="#br0">7735 14899 8340,'-22'-5'0,"3"0"0,1 1-97,-1 4 1,2 1-127,-7 4 0,2 3 231,-1 6 0,-3 7 226,7 2 1,0-1 271,5 2 0,2 0-149,2 4 0,4 5 179,6 1 0,6-1-285,4-5 0,9-1-184,4-3 1,4-5-148,1-10 1,6-3 111,-1-6 0,5-17-417,-5-7 211,6-12 66,-9-7 0,5-7-119,-6-7 0,-3 0-325,-2 0 0,1-1-2,-6-4 1,0 4 232,-4-4 0,-3-1-26,-2 1 1,-4 1 336,-6 4 0,0 0-147,0 6 0,-2-2-40,-2 5 0,1 7 357,-7 8 1,2 9 535,-1 5 0,-4 5-320,4 5 0,1 10 186,-2 14 1,1 7-157,-5 11 1,-1 8 33,1 6 0,1 9-279,4 0 1,-2 8-57,6 7 0,0 0-71,5 0-1170,0 0 1070,0 0 0,0-6-342,0-4 1,7-10-142,2-8 0,5-9-440,5-10 0,-1-10 406,5-9 583,1-3 0,11 4 0,1 2 0</inkml:trace>
  <inkml:trace contextRef="#ctx0" brushRef="#br0">8332 14543 8268,'-6'-14'0,"-2"2"0,-6 2 0,-1 4 1112,1 6-429,0 0-280,-7 6 0,4 5-76,-7 13 1,5 6-44,-4 12 0,1 6 31,-2-1 1,3 5-47,7-4 1,1 1 0,4-2 0,3-4-69,6-1-189,0-5 178,6-9 0,7-6-911,6-3 338,6-9 127,-3-4 0,6-9-240,1-7 0,4-7 114,0-16 0,0 1-122,-4-6 1,-5 0 81,-1-4 1,-5-1-47,1 1 1,-4-1-113,0 0 284,-8 7 102,6 1 0,-11 8-26,2 4 145,-2 2 13,-2 13 439,0 2-159,0 25 1,-5 0 257,1 19 1,-1-5-246,5 5 1,0-5 1,0 5 1,0-2-408,0 2 1,0-3 129,0-7 1,1-6-564,4-3 0,-2-3 147,7-2 0,-6-6 460,6-3 0,-1-10 0,6-3 0</inkml:trace>
  <inkml:trace contextRef="#ctx0" brushRef="#br0">8574 14430 8268,'14'6'0,"0"2"706,0 6 0,1 2-195,-1 3 0,-2 5 19,-2 9 0,-4 1-167,-6 4 0,0 3-85,0-3 0,-8 3-3,-6 2 1,0-2 0,-5-3 0,-2 6-94,2-6 0,1 5-128,3-10 1,6-6-915,-1-8 552,7-3-1548,-3-8 1400,19-27 0,-2-7-223,12-21 0,-1 3 264,2 1 0,3 0 28,-3 1 0,1 1 262,-1 3 0,1 3 215,-6 7 0,5 5-82,-6 4 1,6 4 279,-5 0 1,0 8 338,-5 2 1,1 5-231,-1 5 1,-6 4-1,-4 10 1,-2 3-46,-2 7 1,-2-1-91,-2 0 1,0 1-131,-5-1 0,0-4-203,-6 0 0,6-2-58,-1 1 0,7-2 68,-2-7 1,2-1-901,-1-4 631,2-2 1,-3-10 5,10-7 1,3-6-70,6-12 0,5-5-170,0-1 0,0-5 269,-5 1 0,0 3 47,1 2 0,-1 5 848,0 4-323,0 3-237,0 7 0,-4 6 742,-1 4 1,1 4-231,4 4 1,-1 11 47,-4 8 0,4 6 56,-4 4 0,-2-2 184,-3 7 1,-2 0-471,-2 5 0,0 0-317,0-1 1,0-1-851,0-3 1,0 2 573,0-7 0,2 0-1294,2-5 1516,4-5 0,13 3 0,1-3 0</inkml:trace>
  <inkml:trace contextRef="#ctx0" brushRef="#br0">10564 15098 8275,'-14'0'-152,"0"-6"1,1 2 488,4-5 43,2 6 0,7-5 80,0 3 94,0 4-350,0-6 0,7 7 1,2 0 1,4 0 25,1 0 1,5 0 3,0 0 1,1 0 38,-1 0 0,2 0-124,3 0 1,4 0-161,1 0 0,-1 0 74,5 0 0,3-5 51,2 1 1,5-3-44,4 3 0,6 0-155,8-5 1,2 4-77,4-4 0,1 4 194,-7-4 0,1 4-76,-5-5 1,4 6-7,1-6 0,6 7-114,-2-2 0,4-1-119,1 1 1,-2 0 241,-2 5 1,-9 0 95,-6 0 0,7-4-67,7-1 1,5-1-22,5 1 1,-7 2 85,7-7 1,-8 6 143,3-6 0,0 5-177,-4-4 1,9 4-28,-36 1 0,0-1 0,1 0 0,0 0-4,0-2 1,-1 0 0,1 0-1,0 0-5,35-7 1,3-1 1,-39 8 0,0 0 0,3 0 1,1 0-8,6 0 0,0 0 0,-4 0 0,-1 1 3,-2 1 0,0 1 0,0-2 0,-1 0 6,-2 4 1,1 0-1,1-3 1,1 0-33,2 3 0,0 0 0,1-2 1,0 1 11,1 1 1,0-1 0,0 2 0,-2-1-192,-2-2 1,-1-1 0,4 2 0,0 1 181,1-3 0,1 1 0,2 1 0,1 1-6,-2-3 1,1 0 0,3 3 0,0 0 26,-5-3 0,-1 0 1,4 1-1,1-1-4,-3-2 0,1-1 1,2 3-1,0 1-15,3-1 1,-1 1 0,0 1 0,-2 1-221,-2-3 1,0 0 0,2 1 0,2 0 209,0 0 1,1-1 0,-2-1 0,0 1 7,-1 3 0,0-1 0,-3-2 1,0-1 0,1 1 0,-1 1 0,-1 0 0,1 0 32,2-1 0,2 0 0,-1 3 0,0-1-1,-2-1 1,0-1 0,1 1 0,0-1-8,-3-2 0,-1-1 0,0 3 0,1-1-1,2-1 0,-1 0 0,-1 4 0,1 0 48,3-4 1,0 0 0,-1-1 0,-1 0-48,0-2 0,0 1 0,2-2 0,2 1 4,0 1 1,1-1 0,2 0 0,1 0-32,-1-2 1,0 0 0,-2-1 0,0-1-4,-5 2 0,0 0 1,5-1-1,2 0 35,2-2 1,0 1 0,-3 1 0,-1-1-4,-3 3 0,0-1 0,1-4 1,0 0 2,-3 2 1,0 0 0,3-2-1,1 0-1,-2 1 1,0 2 0,0 1-1,-1 0 101,-3 0 0,-1 0 0,-1 1 0,1 0-26,-2-1 0,0 0 1,0-1-1,0 1-40,5 2 1,0 1 0,-3-1 0,0 0-148,3 0 0,0 1 1,-2 1-1,-1 0 120,-2-1 0,0-1 0,-1 0 0,2-1-10,3 2 0,1-1 1,-2-1-1,1-1-8,3 2 0,0 1 0,-4-3 1,0 0 12,0 3 1,-1-1 0,0-2-1,1-1-11,1 1 1,1 0-1,2 0 1,-1-1-5,-1 1 0,0 0 0,0-3 1,-1 0 10,-6 4 0,-1-1 1,6-6-1,-1 1 33,-2 2 1,0 1 0,3-2 0,1 1-14,0 1 0,1-1 1,-1-1-1,-2-1 4,-1 1 1,-1-1 0,-2 0-1,0 1-4,-2 1 0,-1 1 1,0 1-1,1-1 2,3 3 1,2-1 0,-1-2-1,1 1-18,-1 1 1,0 0-1,-2 0 1,-2-1 21,35-11 1,-37 11-1,1-1-75,0 3 0,0-1 0,4-4 0,1 0 35,0 0 0,0-1 0,1 0 0,-1 1-41,-4 2 1,-1-1-1,2-1 1,-2-2 43,31-20 0,-33 17 0,0 1 34,2-2 1,1 1-1,0 0 1,0-1-8,-3 1 0,0 0 0,0 2 0,-1 0 131,35-19 1,-12 6 409,-4-1 0,-2 3-339,3 2 0,2 4-225,2 0 1,-1 1 102,7-6 0,-7 1-341,1-1 0,-6 4 54,2-3 0,-6-2 33,10-8 0,1-3 99,9 3 1,-35 18 0,-1 0-139,36-18 1,-7-1 240,-8 6 0,-5-1-102,-8 6 0,-2 0 624,-3-1 1,-4 1-439,-5-1 0,-1 2 224,1 4 0,-6-4-217,1 3 0,-5-3 331,5-1 1,-7-1-392,2 1 1,2-5 181,-2 0 0,1-7-253,-1 2 0,-2 2-16,7-2 1,-7 6-17,2-1 0,-3 2 55,-2-2 1,1 3 50,-1-4 0,0 9-60,0 1 0,-6 1-4,-3-6 0,-2 2-8,2 4 0,-4-3-2,4 7 1,-3-6-46,-2 1 0,0 2 64,0-1 1,0 1-81,0-2 1,0-3 60,0 3 0,0 2-10,0-1 1,0 5 83,0-1 1,0-1 151,0 1 0,0 0 35,0 5-149,-7-1 1,0 1-130,-8 0 0,0 1-36,-4 4 0,1-4-103,-5 4 0,-6-4 64,-4-1 0,-7 4-3,2 1 1,-3-1 60,-1-4 0,-6 2 5,1 2 1,-2-3 52,2 4 0,-1 1 191,-9-1 0,-3 5-343,-11 0 1,31 0-1,0 1 273,-1 1 0,1 0 0,-36-3-17,10 5 0,6 0-49,-2 0 0,5 0-80,5 0 0,5 0-305,9 0 0,3 0-450,7 0 1,6 1 273,3 4 488,3-3 0,8-2 0,2-8 0</inkml:trace>
  <inkml:trace contextRef="#ctx0" brushRef="#br0">24199 9994 8010,'-14'0'811,"0"2"-437,-1 2 1,0 1-386,-4 9 0,-2-3 109,-3 8 1,-2 4 9,2 0 0,-8 6-110,-1 4 0,-2-3-205,2 3 0,5 2 138,-1-2 1,2 6-79,8-1 0,1-3 114,3-2 0,7-3 46,4-1 0,2-2 21,2-4 1,2 3-36,2-8 0,6-3 38,9-6 1,5-6-176,9 2 0,5-5-223,9-5 0,4-3 115,5-6 246,1 0 0,0-7 0,0-1 0</inkml:trace>
  <inkml:trace contextRef="#ctx0" brushRef="#br0">19237 4251 8574,'-20'-15'0,"-3"8"-75,1-6 1,-3 11 202,6-2-35,-6 2 0,4 7 29,-2 0 1,-4 12-89,3 2 1,-3 8-203,-1 6 0,1 3-43,3 7 64,4 6 190,5-5 0,3 8-314,2-9-391,4 3 597,6-16 0,0-2-34,0-9 0,8-3 48,6-2 1,7-6-3,7-3 0,0-4-70,1-1 1,-1-1-4,1-4 1,-1 3-311,1-2 567,-7-4 0,-2 6-232,-5-3 101,-8-2 0,6 5 0,-5-4 0</inkml:trace>
  <inkml:trace contextRef="#ctx0" brushRef="#br0">19052 4563 8574,'0'-14'0,"-6"6"0,4-4-115,-4 10 0,12-4-147,4 6 1,9-2 193,4-2 1,6 2 59,4-3 1,0 2-217,10-2 250,-4-3 0,10-6-56,-6 0 0,11-5 55,3 0 1,14-5-177,0 5 0,3 0 277,-3 5-96,-6 0 1,1 5 12,-9-1 1,3 7-117,-8-2 0,5 2 160,5-2 1,-2 4 95,6-4-127,0 3 1,-1 2 0,-2 0 14,-6 0-1211,6 0 1212,9 0 1,-31 0 0,3 0-11,3 0 0,1 0 1,-1 0-1,0 0-153,-2 0 0,0 0 0,4 0 1,-1 0 128,-3 0 0,0 0 1,3 1-1,0 0-145,2 1 0,0 1 1,-1-2-1,0 1 24,-1 2 1,-1 1-1,-4-2 1,-1-1 97,34 8 1,3 1 13,-39-2 1,0 1 0,2-3 0,0 1 217,1 1 0,-1 1-375,-2 1 0,-1 0 220,39 12 1,-12 3 164,0-2 0,-2 3-334,7-3 1,3 2 124,-32-11 0,1-1 0,1 0 0,-1-1-17,-3-1 0,1-1 1,2 3-1,-1-1-118,29 11 0,-30-11 1,0 1-42,2 0 0,-1 0 0,1 1 0,0-1 58,2 0 1,0 0 0,-4-2 0,-2 0-37,37 12 1,-5 1 110,-4 8 1,-3-1 88,-2 5 0,1-3-50,4 4 0,-3-2 196,-2 2 1,-10-2 349,0-3 0,-4-3-449,-1 3 1,-1-2-51,6-3 0,6 0 112,9 1 1,-2-1-250,1 1 0,-1-1 124,1 1 1,-9-1-106,-10 0 1,2 7 40,-1 3 1,-1 2-15,-4-3 0,-5 3 67,-1-7 0,-5 5 721,1-5 0,-3 5-533,-1-5 1,-6 0 306,1-4 0,-5 4-408,5 0 1,-7 0 78,2-4 1,2 4-88,-2 0 0,4 7 154,-4-2 1,0-2-356,-5 2 0,5-5 101,0 5 1,0-5-157,-4 5 1,0-6-75,4 1 1,-3-3 152,3-2 0,-3 1-25,-2-1 0,2 5 84,3 0 1,-3 2-26,3-2 0,-2-1 33,2 6 1,-3-7 128,3 3 0,-4 0-172,0 0 1,-1-3 13,0-7 1,0 3-32,1-4 1,-3 4 64,-2 2 1,1-1-46,-7 1 1,6-1 82,-5 0 0,1 1-6,-1-1 1,-4 1-64,4-1 0,1 5 1,-1 0 0,5 2-52,-6-2 0,3-3 62,-3 4 1,-2-4-6,3-2 1,-4-1 4,-1-3 0,5 1-10,0-6 1,-1 6-39,-4-1 1,0-2-30,0 2 0,-4-5 0,-1 4 0,-1 1 242,1 4 1,3-4-73,-2 0 0,2-1-51,2 6 1,0-1-60,0 1 1,0-1 52,0 1 1,0-1-224,0 0 1,0 1 51,0-1 1,0 1-62,0-1 1,0-4 85,0 0 0,0-2 41,0 1 0,-2 3 42,-2-7 0,2 4 12,-3-4 1,4 2 96,1-2 1,0-2-117,0 7 1,0-5 149,0 4 0,0 1-152,0 5 1,0 4-3,0 0 0,0 2-68,0-2 1,0-3-149,0 3 0,0-1 100,0 1 0,0-3 17,0 3 0,-2-1-64,-3 1 1,2-3 70,-6 3 0,-1 2 136,-4-2 0,5 5 19,-1-5 1,1 5 108,-5-5 1,-1 5-83,1-5 0,0 2-7,0-2 0,-1-3-40,1 3 0,5-8 16,-1-1 0,6-2-137,-6 2 1,7 1 71,-2-6 0,2 5-112,-2-5 0,4 5 116,-4-5 0,-1 4-22,1-4 0,-1 6 22,1-1 0,2 3 3,-7 1 0,5 1 40,-4-1 0,4 1 22,-4-1 0,1 1-117,-2-1 1,-1-4 70,7-1 1,-6-5-8,5 1 0,-4 1-1,4-1 1,-4 0-3,4-5 1,-5 1 55,6-1 1,-6 0 12,5 0 0,-1 0-4,1 1 0,4 4 24,-4 0 1,-1 6-168,1-1 1,0 1 105,5-1 0,0 2-213,0-2 1,0 1 57,0-1 1,0 1 46,0-6 0,0 5 50,0-5 0,0 6-15,0-1 1,-4 3 9,-1 1 1,-2 1 106,3-1 1,-4 2 66,-6 3 0,-1 4-84,1 5 1,0 6 6,0-1 0,0 2-106,-1-2 0,-5-1-3,-4 6 1,-4-4-351,-6 4 0,-2-6-669,-7 1 1076,-5 4 0,-3-6 0,-6 4 0,0-1 0,0-2 0,0 1 0</inkml:trace>
  <inkml:trace contextRef="#ctx0" brushRef="#br0">26104 7421 8125,'21'-14'0,"2"1"0,11 4 0,4-2-577,9 6 0,2-5 208,3 6 1,3-6 317,-3 5 0,-3-6 51,-1 2 0,-10-4 0,-4-1 0</inkml:trace>
  <inkml:trace contextRef="#ctx0" brushRef="#br0">26517 7023 8125,'0'16'68,"0"3"0,0 4 179,0 11 1,0 5 106,0 13 0,-2 13-102,0-26 1,-1 2 0,0 4-1,-2 1-434,-1 1 1,-2 0 0,-1 2 0,-1 0 288,1 1 1,-1 0 0,1 2 0,1 2-108,3 0 0,0 1 0,-4 3 0,-1 2 0,2 1 0,1 0 0</inkml:trace>
  <inkml:trace contextRef="#ctx0" brushRef="#br0">12441 15226 8072,'0'-14'0,"0"-1"194,0 7 1,0 4 357,0 8 1,2 4-464,2 7 0,-1 5-231,7 4 1,-7 4-256,2 5 0,-4-3 104,-1 4 1,0 0-168,0 0 1,-1-3 240,-4-7 1,2 3 16,-7-4 1,-4-1-171,-5 2 372,0 0 0,-1-2 0,-1 5 0,-2-3 0,-4-4 0,3-1 0,3-2-62,2 2 1,5-8 216,5 4 1,1-11 635,3 1-526,4-3 1,2-6 30,13-5 1,8-4 294,12-15-266,2-4-307,13-4 0,3-10 2,10 4-1622,2-4 1591,1 3 1,-6 2-236,-7 3 1,-6 3 85,1 7 0,-4 11-72,-5 2 0,-8 11-20,-7-1 252,-12 10 0,15 3 0,-11 6 0</inkml:trace>
  <inkml:trace contextRef="#ctx0" brushRef="#br0">12640 15681 7906,'0'16'39,"0"2"1,0 5 209,0 5 1,0 5-189,0 0 1,0 5-15,0-5 1,0 2-20,0-2 1,5-9-93,-1 0 1,3-7-233,-2-3 1,-2-6 23,6-3 6,-6-3 0,8-10-169,-6-7 378,6-5-36,-9-15 1,10-1-43,-2-7 1,3 1 9,1-1 0,2 0 186,3 1 1,-4 1-32,4 3 0,2 3 159,-2 6 1,4 7 2,-4 3 1,0 10 158,-4 4 0,-1 5-76,0 5 1,-6 4-111,-3 10 1,1 3-100,-1 7 1,-2 1 1,-8 3 0,-3 3-250,-6 7 0,-5-2 15,0-3 1,-6 3-274,1-3 0,2-3 124,-2-2 1,1-5 315,-6-4 0,1 3 0,-1-5 0</inkml:trace>
  <inkml:trace contextRef="#ctx0" brushRef="#br0">12484 16150 8101,'-23'0'95,"3"0"355,6 0-153,6 0 1,8-5 14,9 0 1,17-7-116,7-2-147,6-1 22,10-12 0,-3 4-619,6-10-366,-6-4 637,9 1 0,-4-10-289,6 3 1,-7 4 166,-2 6 0,-12 4 398,-8 6 0,1-4 0,-7 5 0</inkml:trace>
  <inkml:trace contextRef="#ctx0" brushRef="#br0">12796 15965 8101,'-7'8'701,"-6"-2"-335,11-6 94,-4 0-383,6 7-21,0 0 1,0 8 20,0-1 1,-5 5-8,0 0 1,-6 6-166,2-1 0,-4 3 133,-1 1 1,-5 5-21,0 0 0,-1 1-152,1-6 0,3 0 28,-3 1 1,3-7-211,2-3 140,6-3-305,2-8 102,-1-2 1,7-14 103,0-6 1,7-4-50,7-10 1,5 3 214,0-8 1,6 3-33,-1 1 1,-2 2 187,2 4 1,-5 4-58,4 9 0,-5 4 671,1 6-301,3 0-74,-6 6 0,2 4 195,-8 9 1,1 3-198,-6 6 0,4 5 86,-4 0 1,0 1-232,-5-6 1,4 1 68,1-1 1,0-6-244,-5-3 0,2-5 81,2-4-717,-2-4 329,10-6 7,-10-6 0,11-8-237,-4-10 0,2-9 264,-1-5 1,2-5-62,-2-4 1,2 1 96,3-6 0,-6 6 272,1-1 0,-1 7-26,5 2 1,1 8-72,-1 2 1,-5 6 1053,1 7-642,-7 7 0,3 4 39,-6 8 0,-6 6-78,-4 9 0,-4 3-86,-5 6 0,-3 2-40,-6 4 0,-1-9-165,1 3 1,4-7 152,0 3-17,7-7 13,-4 4-202,14-7 26,0-6 1,14-2 45,2-6 1,16-2-98,9-2 1,10-4-249,3-6 0,5 4 341,-4 1 0,-1-1 0,-4-4 0</inkml:trace>
  <inkml:trace contextRef="#ctx0" brushRef="#br0">13308 15581 8101,'-8'0'629,"2"0"-55,6 0-100,0 0-282,6 0 1,-2 7-250,5 2 1,0 4-197,6 1 0,-6 5-228,1 0 0,-7 4 132,2-4 0,-4 7-151,-1-3 0,0 4 216,0 2 0,-5-7 284,1-3 0,-7 1 0,1-1 0,2 0 0,-1-5 0,4 1 0,-4-1 0,4 0 94,-5 0 430,7 0-252,-3 1 1,6-6 431,0 1-352,6-7 1,2 2-46,6-10 1,5-3-494,0-6 1,2-5 193,-2 0 1,-2-11-1032,7 1 503,-1-9 404,0 8 0,-3-11 0,-6 5 0</inkml:trace>
  <inkml:trace contextRef="#ctx0" brushRef="#br0">13408 15524 8126,'1'-9'67,"4"-1"1,5 2 8,9-1 1,4-8 15,10 2 0,4-7 130,5 3 1,1-6-384,0 1-831,-1-2 937,-5 3 1,-3-2-45,-5 6 0,-7 0-13,-3 5 0,-8 5-126,-2-1 1,-5 8 28,0 2 0,-8 8-511,-6 11 720,-9 3 0,-9 13 0,-9 2 0</inkml:trace>
  <inkml:trace contextRef="#ctx0" brushRef="#br0">13465 15723 8101,'0'8'-171,"0"5"1,1-12-214,4 4 1,3-3 554,6-2 0,0-2-36,1-3 1,3-4-159,1-10 0,5 2 96,-5-7 1,5 5-1,-5-5 0,4 5-148,-4-4 0,0 5-233,-4-1 1,-6 5 118,1 5 1,-6-2 188,6 6 0,-7-6 0,3 3 0</inkml:trace>
  <inkml:trace contextRef="#ctx0" brushRef="#br0">13493 15524 7797,'0'-9'-540,"0"-1"622,0 7 17,0-3 188,0 6 0,0 6-17,0 4 1,2 4 101,2 5 1,-2 5-166,3 9 1,-4 5 108,-1 9 1,2 4-179,3 5 1,-4-3-136,4-1 1,-3-2-10,-2 2 0,0-9-95,0-10 0,0-3-262,0-1 1,1-7-233,4-3-398,-4-10 625,6-2 1,-6-11-25,4-5 1,-3-1 109,2-9 1,-2-1 281,-2 1 0,6-13 0,2 2 0</inkml:trace>
  <inkml:trace contextRef="#ctx0" brushRef="#br0">13607 15866 7990,'-8'6'153,"2"-3"-150,6 6 0,0-4 235,0 5-296,0-7 62,0 3 0,1-7-247,4-4 1,-2-3-98,7-6 1,-1-2 122,5-3 1,0 3 29,1-3 0,-1 3 126,0 2 1,0 0-87,1 0 179,-1 6 185,0 2 1,-1 7 169,-4 4 1,-3 8-172,-6 5 1,-1 8 120,-4-3 1,-3 3-117,-6-3 0,0 3-139,0-7 1,-1 0 38,1-5 1,0-5-79,0 1-53,-1-7 1,1 2-249,0-10 1,5-3 11,-1-6 1,7-7-190,-2-2 1,4-11-404,1-3 426,0-5 265,-7 0 0,6-6 147,-4 1 0,3 0 0,-4 4 0,4 5 0,-2 0 0,2 11 28,2-1 0,5 14 41,0-1 1,6 11 673,-2-1 0,10 11-334,5 8 1,1 9 412,-1 10-391,9-3-223,-9 11 0,10-5 36,-5 7 1,-1-7-235,1-3 0,-2 2-332,-4-2 1,4-1 29,-3-8 1,1-5-438,-1-10 0,1-3-11,-6-6 0,5 0 740,-5 0 0,-5-6 0,-5-3 0,-5-10 0,2-4 0</inkml:trace>
  <inkml:trace contextRef="#ctx0" brushRef="#br0">13991 15581 7658,'-15'7'-266,"6"0"490,0 8 1,5 7-11,0 6 1,-3 1 126,3 4 0,-6 2-411,5-2 0,-4 5-347,4-5 1,-4-2 162,4-7 1,-6 1-407,1-6-123,4 0 783,-7-11 0,6-2 0,-1-18 0,1-4 0</inkml:trace>
  <inkml:trace contextRef="#ctx0" brushRef="#br0">13593 14998 8101,'0'-22'-57,"0"2"0,6 12 217,3 3 1,4 11 290,1 9 1,5 0-523,0 9 0,6 0-928,-1 4 999,3 1 0,1-1 0,1 0 0</inkml:trace>
  <inkml:trace contextRef="#ctx0" brushRef="#br0">14332 15325 8101,'-10'0'-715,"1"0"1162,6 0-199,-4 0 1,11-1 36,5-4 1,2-4-4,13-10 1,4-2-172,5-3 1,5-9-180,-4 0 0,5 0-128,-1 0 1,-3 3 146,-2 1 0,-3 7-307,-2 3 0,-10 10-146,-4 4 198,-9 3 0,-1 15 35,-8 6 0,-11 8-29,-8 6 0,-4 3 244,-2 7 0,1 0-43,0-1 1,4 1 163,0 0 0,7-2 64,-2-4 0,-2 3 165,2-7 1,5-1-108,5-9 1,6-7 247,-2-6-261,3-7 1,9-3-44,2-10 1,5-4-82,5-5 1,-1-3-185,5-6 1,1-1-276,4 1 212,1-7 74,-1 11 0,-4-9-69,0 10 1,-4-3-36,-1 3 1,-1 7-222,-14 6 417,1 7 1,-7-2 28,-2 10 0,-1 8 53,-9 6 0,3 4 99,-8-4 1,3 7 637,2-3-425,-1 4-177,8 2 0,-6 1 344,3 3-284,4-3 32,-6 5 1,8-2 358,-5 0-246,6 6-217,-4-2 1,7-1 184,0-3 0,0-4-323,0-6-668,0-2 371,0-13-637,0-2 728,7-6 1,1-11-221,6-3 143,0-10-69,0 2 1,0-11-177,1 0 1,-1-1 123,0 6 0,0 1 366,1 4 0,-3 2 0,-2 7 0,-2 4 0,-4 1 0,-2 6 0,4-4 0,-6 14 0,0 1-210,0 6 305,7-6 22,-6 4 1,5 1 113,-6 6 1,0 0-188,0-5 0,0-4-189,0-1-15,0-6 160,7 3 0,-6-6 0,6 0 0</inkml:trace>
  <inkml:trace contextRef="#ctx0" brushRef="#br0">14943 15311 8101,'29'-28'0,"-2"6"-48,-4 3 1,3 3 130,-7 2 1,1 4 65,-1 1 88,-3 5-121,4-2 0,-5 6-121,-1 0 0,-5 6 87,1 4 0,-7 4-102,2 5 1,-4 3 132,-1 7 0,-1-1-90,-4 1 1,-3 1-61,-6 3-34,0 3 40,-1 0 1,-4 5-160,0-3 217,0-3-65,-1 0 1,4-8-153,-3-4 0,2-4 13,-2-9 0,8-4-276,-3-6 0,3-12 148,-4-7 1,1-11-200,0-4 504,0-11 0,-1 0 0,1-12 0</inkml:trace>
  <inkml:trace contextRef="#ctx0" brushRef="#br0">14929 14913 8101,'19'8'0,"0"6"0,0 8 382,-5 11 0,-4 5-77,-1 10 0,-6 4-19,2 9 0,-3-7-161,-2 3 1,0-3-206,0 3 1,-5-5 157,0 0 0,-6-6-113,2 1 0,2-11-116,3-7 0,2-7-353,2-8 1,0-8-1023,0-6 1526,6-12 0,2-23 0,6-9 0</inkml:trace>
  <inkml:trace contextRef="#ctx0" brushRef="#br0">15469 14629 8101,'0'14'0,"2"6"0,3 4 0,-4 3 200,4 1 0,-3 1 403,-2-1 1,-5 2-687,0 3 5,-6-3 92,3 5 1,-6-8-275,0-3 172,6-4-63,-5-12 130,12 5 1,-6-13-33,7 0 0,2-13-324,3-10 0,7-9 15,7-1 0,2-7-116,-2 2 0,1-3 204,4-1 0,1 5 274,-6 4 0,2 5 391,-2 4-200,-4 3-20,6 7 1,-7 5 237,0-1-181,1 7 0,-3-2 212,-2 10 1,-4 3-120,-6 6 0,0 5 53,0 0 1,-6 6-358,-4-1 0,-4-2 97,-5 2 1,-3 0-186,-6 4 45,-7 1-143,5-1 1,-10 0-120,7 1 0,0-5 154,4-1 0,3-5-32,2 1 1,3-8 36,7-2 29,6-6 306,2 4-227,25-26 1,-2 6 51,16-15 0,4 2-130,1-2 1,1 4-190,-1 0 0,2 2 40,-7-1 0,0 0-181,-5 5 0,-1 6 57,-3-2 372,-10 10 0,-1-3 0,-5 7 0</inkml:trace>
  <inkml:trace contextRef="#ctx0" brushRef="#br0">15270 15396 8085,'-8'0'28,"2"-1"27,6-4 0,2 0 73,2-9 1,7 3 41,13-8 1,1-3-79,13-2 0,2-4 5,7-5 1,-3 1-61,4-6 1,-4 7-13,-1-3 1,-7 4-3,-3 2 1,-4 6-160,-6 3 0,-2 3-752,-7 2 361,-6 0 235,5 6 0,-16 3-166,3 10 1,-15 3 457,1 6 0,-3 6 0,-4-4 0,-1 5 0</inkml:trace>
  <inkml:trace contextRef="#ctx0" brushRef="#br0">15612 15197 8085,'7'0'240,"0"0"0,-6 0 124,4 0 1,-3 7-132,2 2 1,-2 4-17,-2 1 1,0 5-16,0 0 0,0 1-93,0-1 1,-6 2-177,-4 3 0,-2-4-12,-3-6 0,3 1-143,2-1-30,-2 0-177,4-6 266,0-2 1,1-9-59,7-6 0,0-7-23,0-13 1,11-7-211,4-7 1,2-4-89,-3-5 0,5-2 396,0 7 0,0-1 146,-5 6 0,1 5 26,-1 4 0,0 11 46,0 8 1,-4 1-61,-1 9 0,-6 0 182,2 9 0,1 9 112,-1 10 1,0 4 237,-5 6 0,-5 2-27,0 7 0,-1-1-119,1 1 0,4 0-331,-4-1 0,2-4 27,-2 0 1,4-2-81,-4 2 0,2-5-78,-2-9-252,3 3 0,-6-11-352,4 3-692,2-10 728,-4-2 1,1-15 302,0-7 1,1 0 328,4-9 0,-5-4 0,0-6 0,-6-5 0,3 3 0</inkml:trace>
  <inkml:trace contextRef="#ctx0" brushRef="#br0">15640 15197 8056,'0'-8'73,"5"10"142,-1 12 1,1 7 129,-5 7 1,5 5-76,0 1 1,1 3-10,-1-3 0,-4 4-183,4-5 1,-3 5-201,-2-5 1,0 0-79,0-5 1,-5-1 143,0-3 0,-1 1-399,1-6 135,3 0-69,-10-11 234,4-2 0,-5-7-28,4-4 0,-2-4 81,6-10 0,0-2-2,5-3 1,0-2 44,0 2 0,2 2 108,3-2 1,-2 7 391,6-2-218,1 3-101,4 2 0,0 1 95,0 4 11,1-4-105,-1 11 1,0-4 141,0 6 1,0 2-169,1 2 0,-3 1-99,-2 9 0,-2-3 77,-4 8 1,-2 3-47,3 2 0,-5 3 43,-5 1 1,-1 1-17,-4-1 0,-1 2 356,6 3-183,1-3-37,4-1 0,0-4 172,0-6-477,0-6 0,12-8-290,7-10 1,8-11 196,6-12 206,10-7 0,14-8 0,8 0 0</inkml:trace>
  <inkml:trace contextRef="#ctx0" brushRef="#br0">12967 16804 8246,'-9'-13'26,"-1"4"7,7 2-75,-3 7 1,7 8-23,4 6 0,-4 7-214,4 7 1,-3 2-39,-2 4 0,0 0-74,0 4 1,-7 2 232,-2-7 1,-8 0 156,-2-4 0,-2-3 0,2-2 0,3-3 0,-3-7 0,-1-1 0,1-4 0,5-1 0,4-3 0,5-4-26,-4 4 8,6-3 0,-3-4 348,6-3 1,6-4-80,3-10 1,10-5 5,5-9 1,15-7-131,9-12 1,12 0-309,-27 22 0,0-1 0,-1 1 0,-1 1 166,0 1 0,0-1 1,26-24-291,-5 5 1,-11 9-99,-12 15 0,-7 10 403,-8 9 0,-6 5 0,-3 5 0,-4 3 0</inkml:trace>
  <inkml:trace contextRef="#ctx0" brushRef="#br0">12967 17102 8246,'14'-8'-424,"-4"2"-528,-1 6 1124,1 0 1,2 6-16,-2 4 0,1 9-4,-6 5 0,-1-2-29,-4 1 1,0 0 47,0 0 1,0 2-30,0-6 0,-4 0 112,-1-4-146,0-1-269,5 0 134,0-6 0,0-3-239,0-10 1,2-5-103,2-9 102,4 4 215,13-12 0,-4 6-11,7-2 0,-5-3-3,5 7 1,-1-4 49,6 4 0,-6 0-2,1 5 0,-7 1 12,2 3 1,-7-1-94,-3 7 0,-6 2 66,2 12 0,-5-1 66,-5 10-64,-3 3-7,-6 0 1,-2 7-13,-3-1 1,-3 1-37,-6-1 1,-2 5-99,-3 0 0,1-4 84,-6-6 1,5 0-10,-5 0 1,6-2 121,-1-7 0,8-1-164,1-4 194,7 4-124,-4-12 272,13 6 50,2-7 0,6-2-114,0-3 0,11-3 114,3-6 1,16 0-82,4 0 0,5-2-14,4-3 1,-1-3 39,1-7-579,-7 7 483,-1-5 1,-6 12 170,-1-4 0,-6 3-198,-3 2 0,-8 1 64,-1 4-65,-7 2 1,3 9-112,-6 3 0,0 4 96,0 10 0,-8 5 251,-6 9 1,-2 3-375,-8 7 109,-6 6-111,0 1 0,-4 7 158,5 0 1,-4-5-66,0 0 1,0-6 12,4 2 0,2-10-130,4-5 1,2-8-250,7-1 0,1-12 185,4 2 133,2-9 1,9-2-718,3-12 0,3-4 369,6-15 1,6 3 485,4-9 1,5 0-108,4 0 0,-3 0 0,3 1 0,-5 3 0,-4-4 0,1 0 0,-6 0 0,0 3-65,-4 7 1,-1 0 134,0 10 1,-5-2 564,1 12 0,-5-1-243,4 5 0,-4 6 66,4 4 1,-6 10-142,2 9 1,-2 4-106,2 5 1,-3 3-94,2-3 0,-2-2-222,-2 2 0,0-6 182,0 1 1,0-5-177,0-4 1,0-4-292,0-5 1,0-6 186,0 1 1,2-7-283,2 2 0,-2-12 97,3-7 1,1-7-77,-1-7 1,4-7 214,-4-3 1,4-3 246,-4-1 0,6-6 0,-1 1 0,1-2 0,-2 2 0,4 7 0,-4-3 0,-1 10 0,2 0 0,-2 8 24,1 1 0,-3 11 413,-6-1 517,0 9-419,0-1-196,-6 19 0,-2 1 32,-6 10 0,5 3-81,-1-4 1,1 9-196,-6 1 0,6 7 162,-1-3 0,7-7-334,-2-1 0,4-5-227,1-1 1,6-4-241,4-9 0,9-4 259,4-6 0,6-13-144,4-6 1,-1-6 33,5-3 395,-5-1 0,3-5 0,-7-3 0</inkml:trace>
  <inkml:trace contextRef="#ctx0" brushRef="#br0">13635 16946 8246,'8'14'-100,"-3"0"0,-4 7-231,-1 3 0,0 4 1006,0 5 1,0 2-223,0 3 0,0 3-538,0-3 1,0-2-22,0 2 1,0-8 37,0-1 1,0-3 32,0-7 1,0 0-370,0-4 266,0-1-16,0-6 1,0-4-13,0-8 1,2 1 79,3-7 1,-2-4-58,6-5 1,-1-2-14,2 2 0,2 2-143,-2-7 1,1 1 93,-2-6 1,4 5 204,-3 1 0,2-6 0,2-4 0,1-6 0,-1 2 0</inkml:trace>
  <inkml:trace contextRef="#ctx0" brushRef="#br0">13820 16903 9117,'14'-6'430,"1"-3"1,5-1-507,4-4 1,-2 1 121,2-10 1,-1-1-111,6-5 1,-1 6-141,1-1 0,-3 7-180,-2-2 0,0 3-282,-10 2 75,3 6 0,-17 1 303,0 7 1,-11 11 287,-8 4 0,-6 7 0,1-3 0,-2 6 0,-3-3 0</inkml:trace>
  <inkml:trace contextRef="#ctx0" brushRef="#br0">13920 17003 8246,'0'16'-666,"0"3"1,0 4 792,0 10 0,0-1-28,0 6 0,-7 5 258,-2 4 1,-5 7-134,-5-2 1,3 5-302,-3 4 0,-2-2 7,2 2 1,5-10-206,5-8 0,4-7 131,-5-8 0,7-6-338,-1-3 482,2-9 0,2-4 0,0-6 0</inkml:trace>
  <inkml:trace contextRef="#ctx0" brushRef="#br0">13792 17429 8246,'20'-42'0,"-4"-6"0,3 1 0,3 0-343,2 4-854,-4 7 1146,1-6 1,-2 12 252,0-3 1,0 10-273,-5 4 0,-6 8-192,-3 1 1,-2 7-147,1-2 135,-2 10 1,-2 8 272,-9 6 0,-4-1 135,-1-3 0,-1 5 1,1 2-1</inkml:trace>
  <inkml:trace contextRef="#ctx0" brushRef="#br0">13934 17188 8246,'0'20'-280,"-5"-4"75,0 3 0,1-3 274,4-2 0,0-5 179,0 1 0,1-2-49,4 1 0,-3-1-2,2-3-347,-2-4 80,4 6 77,-4-7-210,4 0 46,-6 0-248,0 0 378,6 0 0,2 0 10,6 0 1,1-2 15,-1-3 1,5-2-44,0-8 1,5 6 38,-6-1 1,1 3-6,-4-3 68,-1-3 9,-6 12 14,-2 1 0,-7 12 144,-4 7 0,-5 7-72,-9-3 1,4 4-90,-4 2 1,-2-2-87,2-4 1,2 3 27,7-8 0,-2-3-150,2-6 1,2-6-9,-1 2 0,4-11-290,-4-8 1,4-7 114,-5-7 0,7-12 327,-2-3 0,-2-9 0,-1 2 0</inkml:trace>
  <inkml:trace contextRef="#ctx0" brushRef="#br0">13920 16747 8246,'14'-21'0,"0"7"0,0 6 3,0 8 0,1 8 148,-1 6 1,6 9 328,4 10 1,3 5-75,1 9 1,2 4-1453,4 5 1360,-4-5-273,4 4 0,-5-11-71,-1 4 0,1-4-141,-1-1 0,1-2-383,-1-3 1,-6-5 176,-3-9 1,2-4-958,-2-6 750,0-6 0,-7-8 1675,-2-9-1091,2-10 0,-10-10 0,4-7 0</inkml:trace>
  <inkml:trace contextRef="#ctx0" brushRef="#br0">14446 16889 8246,'-15'17'8,"1"7"1,0 6 71,0 13 0,-2-1 705,-3 1-387,3 0-341,-4-1 0,4 0-357,-3-5 1,3 3 88,-3-7 0,-1 5-138,1-5 1,0-6 16,5-8 0,-1-5 141,1-4 1,1-12 190,4-12 0,-4-13 0,5-9 0</inkml:trace>
  <inkml:trace contextRef="#ctx0" brushRef="#br0">13962 16249 8246,'8'-14'451,"5"0"0,-5 8-274,6 6 1,-5 9-190,1 15 0,-1 3-366,6 15 378,-1-2 0,0 15 0,0-4 0</inkml:trace>
  <inkml:trace contextRef="#ctx0" brushRef="#br0">14815 16733 8246,'8'-8'-6,"0"-5"-82,-3 4 1,4-4 78,10-1 1,5-5 183,9 0 0,-1-6-151,6 1 1,-2-4-34,2-6 1,-3 6-301,-7 0 1,-6 2-115,-3 12-15,-9-3 0,-4 17 136,-6 0 0,-3 14 302,-7 14 0,-1 7 0,-12 8 0,-1-1 0,-5 1 0,1 0 0,0-1 0,-1 1 0,1 0 0,4-2 97,0-3 1,7-4 191,-2-5 0,8-7 650,1-3-630,7-10 0,5-6-2,12-12 0,8-12-259,11-12 1,2-11-198,3 1 0,2-2-193,-7 2-679,6 0 981,-9 1 0,5 1-626,-7 3 256,1-3 157,-7 17 1,-3 2-345,-10 12 597,-2 7 0,-7-9 0,0 4 0</inkml:trace>
  <inkml:trace contextRef="#ctx0" brushRef="#br0">15142 16591 8094,'7'14'229,"-4"2"-95,6 3 1,-6 3-288,2 6 0,-3 1 109,-2-1 0,0 2-178,0 3 1,-5-3 13,0 3 0,-6-3 41,2-1 1,1-6 5,-2 1 0,6-8 42,-6-2 1,5-1-44,-4-8 0,4-1 162,-4-4 0,6-6 0,-2-4 0,-3-2 0,6-9 0,-4 6-324,6-4 402,0 9 42,0 4 1,6 14 7,4 6 1,-2 6 246,1 9 1,-1 1-190,2 3 1,1-8-3,-7 4 0,3-10-310,-3 0-39,-2-4 334,4-7-257,1-1-59,-6-7 109,6 0 1,-7-7 8,0-2 1,0-10-6,0-5 1,0-7-4,0-3 1,0-5 3,0 1 0,6 2-3,3-2 1,-1 6 160,2-1 0,1 5-83,8 4 1,-3 3 298,2 7-158,-2 6-31,-1 2 0,-1 8-47,0 2 0,0 4 7,0 6 1,-6 7 7,-3 3 0,-3-2-56,-2 1 0,-2 1-37,-3 5 1,-3 4-189,-6 0 1,-6 2 71,-4-2 1,2-8-511,-2 4 284,0-4 118,-4-3 0,4 2-100,1-10 0,-1 2 31,-5-12 0,1 1 266,0-5 0,-1-6 0,1-2 0</inkml:trace>
  <inkml:trace contextRef="#ctx0" brushRef="#br0">14559 16420 8246,'0'11'510,"0"3"1,0-3-485,0 16 0,2-9-108,3 5 1,-4-1-170,4 2 1,1 3-1002,-1-3 1252,0-4 0,1 1 0,2-7 0</inkml:trace>
  <inkml:trace contextRef="#ctx0" brushRef="#br0">14602 16903 8246,'14'0'-701,"0"-6"1,1 3 1122,-1-7 0,0 2-362,0-1 1,-4 1-262,-1 3 161,-6 4 24,10-6 0,-11 14 34,2 2 1,-7 4-54,-1 1 0,-8 11 168,3 4 0,-4 2-105,-1-2 1,6-5-1,4-1 1,2-5-20,2 1 0,0-4 11,0 0 1,2-8 45,2-2 1,6 2 100,9-3 0,-2 1-34,7-5 1,-2 0-92,2 0 1,1 0 129,-6 0-156,0 6 1,-7-3 0,-2 7 1,-4-1 60,-6 6 0,-6 0 1,-4 4 0,-7-3-56,-2 3 1,-5 2-23,5-2 1,-1-5-75,1-5 0,3-6 126,-3 2-166,10-3 217,2-2-57,7 0 1,15-5 54,8 0 0,10-1 148,10 1 0,1 4-156,4-4 0,1 2-36,3-2 1,-2 2-214,-2-7 0,-2 1 156,6-5 0,1-7-384,9-2 0,-4-4-7,4-2 0,-11-1-136,-9-3 1,-1-3 142,-7-7 0,-12 5-217,-8 0 600,-9 0 0,7-4 0,-4-1 0</inkml:trace>
  <inkml:trace contextRef="#ctx0" brushRef="#br0">15398 16107 8246,'13'2'-233,"-4"3"0,-1 2 117,-3 8 0,-3 5 336,2 4 1,3 3-45,-3 1 0,1 1-129,-5-1 0,0 0 39,0 1 0,0-2 12,0-4 1,0-2 51,0-7 17,0-6-176,0-2 1,6-6 75,4 0 0,4-11-153,5-3 1,2-5 109,2 0 0,4 2-18,-3-7 0,1 7-14,-1-2 1,-4 8-3,-5 1 1,-1 7 4,0-2 1,-6 4 1,3 9 678,-6 6-319,-1 6-189,-10 15 1,3 2 81,-6 5 1,-1 6-118,-4-1 0,-5 7-44,0-2 0,-2-2-12,2 2 1,4-4-186,-4 4 0,-2-1 25,2 1 0,-1-5-264,1-9 1,8-10-690,-4-9 534,4-3-32,3-8-400,-4-2 473,10-18 124,-10-4 1,10-16 337,-3-6 0,4-1 0,1-13 0,4 6 0,1-1 0,6 9 0,-1 5 0,2 4 0,3 5 0,-1 4-69,0 6 1,0 6 155,0 3 0,1 3 196,-1 2-35,0 7 86,7-6 0,-6 17 208,4-4 0,-8 3-198,-1-2 1,-2-1-47,1 0 0,2-5-213,-6 1 1,1-2-227,-1 1-595,-3 4 387,4-12 117,-6 6-220,0-7-2,0 0 1,-2-7-108,-2-2 0,2-4 561,-3-1 0,-2-6 0,-1-2 0</inkml:trace>
  <inkml:trace contextRef="#ctx0" brushRef="#br0">15739 16619 8246,'15'0'-53,"-1"0"0,-5 5-22,1-1 330,-1 1-242,6-5 1,-1-5 85,0 1 0,-6-7-153,-3 1 0,1-4-35,-1-5-6,6 3 181,-10-11 1,10 12-853,-6-4 261,0-3 192,1 6 0,-4 3 281,3 13 1,-4 13 175,-1 10 1,0 11-43,0 3 0,0 5 186,0 0 1,-5-1 8,1-3-38,-7 3-190,9-11 0,-9 5 220,6-7 0,-4-1 204,4-3-90,-6-3-197,3-7-227,0-6 1,2-8 83,6-10 0,0-2-126,0-3 0,1 0-405,4-4 205,9 3-4,2-11 0,9 11-286,-6-3 336,7-3-5,-11 0 1,12-5-138,-3 3 1,-2-2 81,2 2 1,-8 2 276,-2-2 0,-2 5 0,-7-5 0,5 7 0,-6-2 0,1-1 0,-5 1 0,0-7 0,0 4 0</inkml:trace>
  <inkml:trace contextRef="#ctx0" brushRef="#br0">16066 16335 8246,'8'15'265,"-3"4"1,3-1-51,2 5 0,-3-4-230,3 5 0,-1-6 129,6 0 0,-6-2-249,1-2 1,-6-1-35,6-3 1,-6 1-212,6-7 342,-7 1 1,3-6-83,-6-4 0,0-5-102,0-9 0,0 2-204,0-7 0,0-1-230,0-8 656,0 3-324,0-11 324,0 4 0,-6-5 0,-2-1 0</inkml:trace>
  <inkml:trace contextRef="#ctx0" brushRef="#br0">16138 15993 8246,'6'-7'-226,"-3"3"-56,7 14 0,-6 7 928,6 16 1,-1 5-139,5 10 1,-4 2 120,-1 7-1835,1 0 1345,-2 6 0,4-9-35,-2 3 0,-2-4 159,1 4 1,-4-5-451,4 1 1,-4-9 12,5-2 1,-2-7-306,1-11 0,4-8-447,-4-7 1,-1-7 51,2-2 874,-7-13 0,3-22 0,-6-9 0</inkml:trace>
  <inkml:trace contextRef="#ctx0" brushRef="#br0">16337 16193 8246,'6'20'329,"-4"2"-165,2 7 0,-2-3 137,-2-2 1,5 1-303,-1-6 0,6 5-484,-5-5 461,-1 0 75,3-11 0,-6-3-906,4-10 0,-4-5 347,-1-9 1,0-1 507,0-4 0,0-3 0,0 5 0</inkml:trace>
  <inkml:trace contextRef="#ctx0" brushRef="#br0">16322 16121 8246,'8'0'-510,"-1"7"1037,-1 1-316,2 6 1,6-2-43,0-2 1,0-4-174,1-6 0,4-1-223,0-4 0,1-5 152,-1-8 1,-3 2 36,3-3 1,-3-3-33,-2-2 1,0-1 18,0 1 1,-1-1-157,-4 6 0,-1-5 155,-3 5 0,-3-1-33,2 1 1,-2 3-45,-2-3 0,-5-2-88,1 2 0,-6-4 147,5 4 0,-4-5-5,4 5 1,-4-1-27,4 1 1,-1 3 59,1-3 1,3 3 93,-3 2 1,4 4-90,1 1 200,0 6-105,0-4 126,0 7 1,0 7 80,0 2 0,0 4-71,0 1 0,0 2-120,0 3 1,0 1 152,0 4 1,6 9 200,4 0 1,2 7-133,3 3 0,0-1-73,4 1 0,-3 4-103,3 1 1,-3 4-168,-2-5 0,-4 7 154,-1-2 1,-6 3-162,2 2 1,1-6-228,-1-4 1,0-9-243,-5-5 97,0-3 299,-7-8 1,0-8-85,-8-9 0,1-11 96,0-8 0,0-7-1,-1-7 1,-2-7 51,3-3 0,-4-3 20,9-2 1,3 2 210,1 3 52,3-3-147,2 18 1,7-9 204,2 13 0,4 0-110,1 5 0,2 6 152,3 3 1,3 4-126,6 1 1,-6 0-23,-3 0 0,2 0-35,-2 0 0,0 0-6,-5 0 1,-4 4-172,-1 1 0,-6 6 82,2-1 1,-4 4 22,-1 5 1,0 9-43,0 10 0,-11 11-3,-3 8 1,-5 1-117,0 9 0,3-7 203,-2 1 0,2-4 367,2-5 1,6-9-138,3-10 0,10-11-328,4-7 0,10-9 127,5-11 0,4-12-575,5-16 240,4-4-493,5-24 1,-4 7-104,0-12 1,2-1 564,-17 32 1,1-1 0,-2 2 0,0 0 228,26-27 0,-7 4 0,-2 13 0,1 1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2744 8302 8393,'-14'-4'-455,"0"-1"0,0 0 1170,0 5-28,6-6-565,-5 4 0,11 2 72,-2 10 1,8 2-106,6 3 0,9-1 75,5 0 0,2-4 152,3-1 0,6-6-184,3 2 1,3-4 53,1-1 1,3-4-162,2-1 0,5-6 135,10 1 0,-4-1-224,4 2 0,-5 1 72,-5 3 1,0 4-117,-9-4 0,1 3 33,-11 2 0,0 2 36,-4 3 0,4 1 128,0 4 0,6 1 9,-1-7 1,3 6 52,2-5 0,1-1-106,4-4 1,-4 0 201,3 0 1,-4 0-89,-5 0 0,3 0 38,-3 0 1,3-4-78,2-1 0,1-2-4,3 3 0,-3 2-21,4-3 1,-4 4-1,-1 1 0,-2 0-126,-3 0 1,-2 0 120,-3 0 1,-4 5-145,-1-1 1,0 6 129,-4-5 1,5-1 53,4-4 0,3 0-49,7 0 1,1 0 6,3 0 1,4 0-10,6 0 0,-5-4 13,0-1 1,-8-5-20,-1 6 0,1-1 10,-1 5 0,0 0-130,4 0 1,2 0 123,-2 0 1,7 0-146,-2 0 0,3 0 62,2 0 1,-6 0 38,-4 0 0,2 0 48,-1 0 0,5 0 4,-1 0 0,10 0-9,4 0 0,4 0-105,1 0 1,-3 0 40,-6 0 1,1 0 67,-6 0 0,6 0-220,8 0 1,0 0 41,0 0 0,3-2 36,-3-2 1,-1 2 22,-9-3-1328,-2-3 1333,10 7 1,-2-10 102,9 6 1,-4-5-320,4 6 0,-10-6 377,-4 5 0,-3 1-74,-3 4 1,3 0-4,2 0 0,4 0-31,6 0 1,0 0-7,1 0 1,-8-2-24,-2-3 1,-4 4-9,-1-4 1,6 4-5,4 1 0,1-5-18,-2 0 0,-3 0 61,-6 5 1,-6-4-32,-4-1 1,-4 0 232,-5 5 0,1-1 124,-6-4 1,0 3-295,-4-3 0,-1 4 513,1 1 1,-6 0-738,1 0 0,-6 0-511,0 0 0,-6 5 202,-3-1 1,-1 7 479,1-1 0,4 3 0,-5 1 0</inkml:trace>
  <inkml:trace contextRef="#ctx0" brushRef="#br0">2730 9511 8414,'-22'8'0,"2"-2"0,5-6 0,6 0 0,-1 0 0,6 0 0,-6 0 0,7 0 1328,-3 0-812,6-6 0,8-1-673,6-2 0,2-2 138,7 6 0,6-4 204,4 4 0,0 0-33,-4 5 1,4 0-122,0 0 1,0 5-87,-4 0 1,-1 6 79,0-2 1,7 2-30,3-1 0,5-2 60,4-4 1,-3-2-201,4 3 1,1-4 93,-2-1 0,0 0 82,-4 0 0,-2-5 35,-3 1 0,2-7 114,-7 1 1,2 2 8,-2-1 1,1 6-76,4-2 0,3 3-23,-3 2 1,-3 0 24,-2 0 0,2 5-164,-2 0 1,0 6 87,-4-2 1,-1-1-177,1 2 0,-6-6-30,1 6 1,0-7-57,4 2 0,1-4 194,-1-1 1,2 0-13,3 0 1,4 0 27,5 0 0,7-1-43,3-4 0,-3 2 169,-1-7 1,1 7-79,-2-1 0,-4-3 16,-5 3 1,-5-1-87,5 5 0,0 0-96,4 0 0,-2 0 54,2 0 0,-7 0-21,8 0 0,-5 5 80,0-1 1,1 3-43,-6-3 1,1 3 221,-6 2 0,0-1-125,1-3 0,-1-2 181,1 6 1,-1-5-19,1 0 1,5-2-119,4-2 1,8 0-12,1 0 0,7 0-13,-2 0 1,2 0-189,-2 0 1,-3 0 110,-6 0 1,-2 0-126,-3 0 1,3 0 135,-3 0 0,9-5 7,5 0 0,5-4 18,5 4 0,-4-6-61,4 2 1,-4 1 79,-1-2 0,-5 1 22,0-5 1,-3 4 128,8 1 0,-1 4-130,10-5 1,-6 7-89,2-2 0,-1 2 79,-4-1 0,1 2-128,-10-3 1,6 4 75,-2 1 1,5 0-21,4 0 0,4 0-55,6 0 1,-1 0-18,-4 0 0,-3 0-21,-6 0 0,5-5 83,-1 0 0,7 0-26,-2 5 0,4 0 10,1 0 0,-6-1 97,-4-4 1,-4 4-30,-5-4 0,5 3 12,0 2 0,0 0 38,5 0 0,1 0 12,-2 0 1,1 0-12,-5 0 1,-2 0-34,-3 0 1,1 0-69,-1 0 1,0-1 68,9-4 1,-2 3-5,-2-2 0,-5 0-49,0 0 0,-11 2-8,2-3 0,-12 4 28,-2 1 0,-2 0 9,-8 0 0,4 0 76,-4 0-32,0 6 0,-5-4 18,1 2 0,-6-2 302,1-2-240,-1 0-161,-1 0-232,5 0-209,-12 0-747,5 0-1238,1 0 2448,-6 0 0,6-6 0,-7-2 0</inkml:trace>
  <inkml:trace contextRef="#ctx0" brushRef="#br0">9654 8672 8326,'-4'-19'0,"-1"0"0,0 0 141,5 5 1,0 4 193,0 1 1,-5 0-510,1-6 147,-7 1 1,7 0 197,-5 0 0,-1-1 50,-4 1 0,-2 0 20,-3 0 0,2 0-71,-7-1 0,-1 6-151,-8-1 0,-3 2 129,-7-1 1,-1-2-177,-4 6 1,4-4 123,-3 4 1,4-4-103,5 4 1,-3-5 5,3 6 1,-8-7 64,-1 1 0,-2-1-171,2 1 0,-4-2 147,-6 2 1,2 4-137,3 1 1,-2-1 101,7 1 1,-2 1-80,1 4 1,-4 4 31,-10 1 0,-7 11-318,-7-2 1,34-3 0,-1 2 315,2-2 0,1 1 0,0 1 0,1 1 7,-27 15 0,0 4-125,9 0 1,-2 2 120,12-2 1,1-1 351,8 5 1,10 1-29,9 5 1,5 0-174,4-1 0,4 6-45,6-1 1,0 5 3,0-4 1,11 4-23,3-5 0,16 7-37,3-2 1,7-3 7,2-2 1,7-4 147,3-5 1,7 1-231,7-5 0,-27-19 1,1-2 82,7 0 1,1-2 0,3-2-1,1-1-224,0 2 1,0-1-1,0-3 1,0-3 170,-2 0 1,0-1 0,5-1-1,0 0 24,2-1 0,0 0 0,0 0 0,0 0-14,-4 0 0,-2 0 1,-4 0-1,-1 0 9,35 0 1,-39-3-1,0-1 40,0 0 0,1-1 0,2-1 0,0-2 110,31-11 1,-36 8-1,-1 0 98,27-18 1,-9-1-129,-5-3 0,-6-3-93,-3-7 0,-2 0 119,-3 1 0,-4-1 198,-5 1 1,-9-6-414,-5 1 0,-8-7 109,-7 2 0,-6-8-1194,-3-2 1,-15-6 695,-5 2 0,-7-2-721,3 2 0,-2 9 1192,2 9 0,-2 1 0,-3 4 0,5 7 0,3 5 0</inkml:trace>
  <inkml:trace contextRef="#ctx0" brushRef="#br0">3086 11288 12040,'-8'0'518,"1"0"-350,7 0 0,2 0-34,3 0 1,3 0-3,6 0 0,6-2 55,4-2 18,9-4 1,2-8-196,3-3 0,1 3 73,-5-3 0,4 8-317,-5 2 0,0 1 80,-5-2 0,-1 4-141,-3 6 1,1 0 76,-6 0 1,0 0 39,-5 0 1,1 1-38,-1 4 0,0-2-19,0 7 0,0-5 139,1 4 1,4-4 16,0 4 0,11-6-41,-2 2 0,5-3 155,0-2 1,-1-5-168,6 0 0,-5-1 161,5 1 1,-6 2-88,1-6 1,-8 5 34,-1 0 1,-5 2 3,4 2 0,-5 2 62,1 2 1,-4 4 27,0 7 1,-3-1-56,-2 0 1,2 0 15,-2 0 1,4-1 26,5-3 0,-2 1-46,7-7 1,0 1-55,4-5 0,7-2-1,3-2 1,8-4-34,1-6 0,1-1-27,-6 1 1,1 2 47,0 2 1,-7-1 192,-3 6 0,2 1-89,-2 4 1,0 1-21,-4 4 0,5 3-11,4 6 0,-3 0-6,-2 0 1,2 1-12,-2-1 0,2 0-10,-2 0 0,-3-4 37,3-1 0,-1-4-4,1 4 1,-1-5 98,5 0 0,1-2-100,5-2 0,8-6 0,5-4 0,8-3-21,7-1 1,-2 2-131,-2 2 1,-4-2 82,-6 2 1,-2 4-11,-3 1 1,8 3 23,-3 2 0,-2 2-20,-3 3 1,-6 7 78,2 7 0,-6 2-56,-4-2 0,2-2 171,-7 7 1,0-8-89,-5-2 0,7-1 209,3-9 0,11 1-174,8-5 0,6 0-52,8 0 0,0-2-220,0-2 1,-4-4 5,-1-6 1,-4-1-36,4 1 1,5 1 133,5 4 1,0-4-38,-5 4 1,-6 1 19,-4-1 0,-7 1 100,-2-2 1,-6 4 69,1 6 1,4 0 83,1 0 0,-1 0-95,1 0 0,-11 1 186,1 4 0,-2-2-27,3 7 0,-7-2-95,-3 1 1,-3 2-9,-1-6 0,-1 4 169,0-4 1,1 1-346,-1-1 1,5-3 23,1 3 1,0-4-199,0-1 1,-3 0-73,7 0 1,-6-5-349,1 1 1,-8-3-646,-1 3 1292,-7 2 0,4-11 0,-7 5 0</inkml:trace>
  <inkml:trace contextRef="#ctx0" brushRef="#br0">2659 12056 10677,'-14'0'-278,"0"0"456,6 0 1,3 0 95,10 0 0,4 6-229,10 3 1,3 4 88,7 1 0,4-1-276,0-4 0,7 2 115,-2-6 1,3-6-75,1-9 1,7-9 148,3-5 0,10-2-343,4-3 0,-2 2 279,-3 4 1,-6 2 125,-7 7 1,-2 6-49,-13 3 1,-2 10-94,-7 4 0,1 10 141,-6 5 1,2 4-139,-2 6 1,-2 0-36,7 4 1,0 0-55,4-9 0,8 1-43,7-11 0,6-7 47,8-7 0,0-5 4,0-5 1,-1-4 16,1-10 1,2 3 165,2-3 0,-1 0 75,7 5 0,-7 1-184,1 9 1,-7 4 109,-2 0 0,-12 6-81,-2 8 0,-2 2-43,-3 3 0,-4-3-192,-6 3 0,3-10-315,7-4 1,6-4 555,13-1 0,-1-4 0,15-1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11232 2502 8315,'-4'-19'188,"-1"0"-188,0 7 456,5 5-244,7 7 0,-3 8 1064,11 6-829,-4 7 1,11 22 55,-3 9 0,-2 6-164,7 13 0,-7-4-210,2 4 0,-3 0 160,-2-5 1,0 4-427,1 1 0,-3-7 156,-2-2 0,2-10-1265,-2-5 651,2-15 18,-4 1 0,3-17-432,-6 3 1,1-10 290,-1-4 1,-3-11 184,2-8 1,-2-13 532,-2-11 0,-6-16 0,-2-4 0</inkml:trace>
  <inkml:trace contextRef="#ctx0" brushRef="#br0">11289 2644 8263,'0'-14'0,"11"6"44,4 3 0,8 4-24,1 1 0,8 0 140,1 0 0,6-5 357,-1 0 0,3 1-274,2 4 0,1 0-58,4 0 0,-6 6 126,1 3-209,-7 10 1,-9 3-22,-3 7 0,-4 1 74,-6 3 1,-6 0-82,-3 10 1,-11-2 60,-8 11 1,-13-3-412,-11 8 1,-6-2 306,17-22 1,1 1-1,-19 27-118,19-27 1,-1-1 0,-17 23-120,6-3 0,4-11 161,5-13 0,7-9-628,3-6 1,10-9 250,4-14 0,3-10 422,2-19 0,7 6 0,1-9 0</inkml:trace>
  <inkml:trace contextRef="#ctx0" brushRef="#br0">12043 2260 8067,'1'21'-24,"4"3"0,-3-2 811,3 1 1,-4 7-219,-1 8 0,2 10-131,2 4 1,3 13-158,2 10 1,4 1-469,-8-31 1,-1 0-1,2-4 1,1-1 271,0 5 1,0 0-1,0-4 1,0 0-55,0 2 0,1-1 0,6 36-107,0-12 1,0-4-257,0-10 1,-1-10-505,-3-8 0,1-11-58,-7-4 140,1-9 1,-6-7 249,-4-13 0,-5-5 156,-9-14 1,2-6 347,-7-2 0,-1-17 0,-8-8 0,3-9 0,-3 0 0,3 3 0</inkml:trace>
  <inkml:trace contextRef="#ctx0" brushRef="#br0">11858 2587 8067,'0'-42'-303,"8"5"355,6 4 1,8 2 58,11-3 1,4 4 121,5-3 1,6-1-155,-1 0 0,1 8 3,-6 7 0,7 4 95,3 6 0,-3-2 166,-1 6 0,-9 2-133,-1 8 1,-6 3 130,1 6 1,-9 0-131,-5 0 0,-5 7 160,-5 2 0,-2 11-119,-7 4 0,-15 10-3,-8 9 1,-17 8-477,15-27 0,-2 0 0,-6 1 0,-2 1 200,-2 3 1,-2-1-1,-1 0 1,0 0-672,-1-2 0,1 0 1,2-1-1,0 0 698,5-3 0,0-1 0,0-1 0,0 0 0,0 1 0,-1 1 0,-2 1 0,0 0 0</inkml:trace>
  <inkml:trace contextRef="#ctx0" brushRef="#br0">21569 3568 8451,'1'-14'-497,"4"0"1,-3-2 251,2-3 0,3 3 900,-3-3 1,1 4 143,-5 0-226,0 1-339,0 0 1,0 4 39,0 1 0,-6 1-6,-4-1 1,-2-2 44,-2 6 1,-1-5-46,1 6 1,0-7-90,0 1 1,-5 2 122,0-1 0,-7 1-236,3-2 0,1-1 50,-2 7 0,0-6-7,-4 5 1,4 1-165,0 4 0,-4 0 122,-5 0 1,-2 1-125,2 4 0,1 3 78,-6 6 0,-1 5-124,-8 0 1,7 1 105,-3-1 0,5-1-82,1 5 1,2-4 35,6 5 0,2 0 38,4 4 0,-2 1-14,6-1 0,1 5 19,9 0 0,-2 2 95,6-2 1,-5-3-83,6 4 0,-1-3 11,5 2 0,0-3 0,0 4 1,0-9 79,0-2 0,6-4-14,4 5 0,2-7 8,3 2 1,-1-3 119,0-2 1,7 1-148,2-1 0,4-1-43,2-4 1,5 4 52,4-4 1,3-1-169,2 2 0,-2-7 161,-3 1 0,8 0-106,-4 0 0,-1-2 64,-3 3 1,0-4-39,5-1 1,1 0-232,4 0 0,-3 0 66,8 0 1,-8 0 133,3 0 0,-4 0-19,-1 0 0,-5-1 255,-1-4 1,-5-8-86,1-6 1,-3-6 77,-1 1 1,-2-3 30,-4-1 1,3-5 123,-8 0 1,6-7-49,-5 2 1,0-3-127,-5-1 1,1-1-233,-1 0 0,-6 2 139,-4 3 1,-2-3-183,-2 3 0,-11 4 114,-3 0 1,-15 0-100,1 0 0,-12 8-94,-2 7 1,-14 9-49,-10 5 0,21 7 0,-3 3-314,-4 1 0,0 2 0,-1-1 0,1 2 364,4 2 0,1 1 1,7-3-1,2 0-722,-24 10 0,11-8-407,9-2 1308,5 1 0,15 4 0,2 0 0</inkml:trace>
  <inkml:trace contextRef="#ctx0" brushRef="#br0">19749 2573 8133,'-22'-9'-371,"3"-1"1,3 7-74,2-2 808,0-3-148,-7 7 0,4-5-33,-7 6 0,5 4-63,-5 1 0,2 11-87,-1-2 0,0 3 73,4-2 0,4-1-28,-4 0 0,3 0 70,2 0 1,-5 1-12,0-1 0,0 0-21,5 0 0,-1 1 10,1-1 1,0-3-111,0 3 1,-1-3 87,1 8 0,2-2-47,2 2 0,-2-1 43,2 5 1,4 1-29,1 5 0,3-1 25,2 0 1,2 1-17,3-1 1,-1 5-75,11 1 0,-4 4 4,8-5 1,1 0-79,-1-5 1,6 1 79,-1-1 0,-2-6-32,2-3 0,6-9 44,8-6 1,9-4-3,5-4 0,8-7-19,2-13 0,0-3-243,-5-15 1,-4 0 251,-5-10 0,-3 5 12,-11-5 0,-1 4-146,-5-4 1,-4 6 140,0-1 0,-9 3-22,0 1 1,-3 5 14,-7 0 0,0 7-219,-5-2 0,-7 3-59,-2 1 1,-5 1-191,-5-1 1,-2 6 349,-2-1 1,-4 7-346,3-2 0,-3 8 14,-1 1 1,4 7 435,0-2 0,1-3 0,-6 0 0</inkml:trace>
  <inkml:trace contextRef="#ctx0" brushRef="#br0">18782 2658 8137,'0'-14'0,"0"5"-199,0-1 1,-2 2-582,-2-1 790,2-4 155,-10 5 0,5-6-38,-2 0 1,-4 6 2,4 3 1,1-1-19,-2 1 1,1-4 2,-5 4 1,-1 0-18,1 5-21,0 0 1,0 0-7,-1 0 1,-3 2-162,-1 3 0,-7-1-23,3 11 1,-4 0 106,-2 9 0,-1 5-95,-3-1 0,5 2 59,-1 8 1,2-7 74,8 3 0,2-4-2,8-2 0,-3 4 7,8-4 0,-1 4 180,5-9 1,2 4-117,2 2-1,4-1 99,6 1 1,7-1-60,3 0 1,4-5-73,5-5 0,2 1 26,3-4 0,3 0-53,-3-10 0,-2 0 24,2-5 1,-6-6-14,1-4 1,-3-4-31,-2-5 1,-1 2-10,-3-7 0,-2 0-104,-3-4 1,-3-1 133,3 1 1,-5-5-226,-5 0 0,3-2 128,-8 2 0,1 3-170,-5-4 0,-6 4-167,-4 2 0,-2 6-206,-3 3 1,0 3 595,-4 2 0,3 0 0,-5-1 0</inkml:trace>
  <inkml:trace contextRef="#ctx0" brushRef="#br0">23858 3241 8078,'-14'-8'-548,"-1"-3"383,1 7 1,0-6 609,0 5-235,0 1 0,-1 2 286,1-3-99,0 4-276,0-6 0,-5 12 23,0 0 18,0 6-57,5-3 1,-2 11 36,-3 0 0,3 6 13,-3-1 1,-2 3 7,3 1 1,0 1-21,9-1 0,-2 5-15,6 0 1,0 2-105,5-2 137,0-3-56,0 11 1,2-11-230,2 3 71,4-3-12,13-1 0,-4-7-53,7-3 0,-2-3 124,2-2 1,4-6-130,1-3 1,1-5 39,8-5 1,1-5-167,8-9 0,-2-3 62,2-6-366,-3-1 515,-1 1 0,-7 0-31,-3-1-18,-2-6 164,-9 5 0,-8 0 185,-9 7 1,-4 1-284,-1-2 1,-1 2-34,-4 3 1,-9 3-66,-10-3 1,-9 5-184,-5 4 0,-8-1-1146,-1 7 1448,-7-1 0,3 0 0,-5 0 0,-1 1 0</inkml:trace>
  <inkml:trace contextRef="#ctx0" brushRef="#br0">22962 3284 7964,'-6'-14'422,"-4"0"-199,-2-1-75,-3 7 1,6-3-65,-1 7 0,6-1 137,-6 5 0,1 0 28,-5 0 0,-1 5-138,1-1 0,-5 9-171,0 1 0,-4 2-230,4 8 202,-7-7 81,10 10 1,-4-7-82,6 4-13,0 3 1,1-6 297,3 2-159,4 4 1,6-5 38,0 7 0,2 4 21,2 0 1,6 0 37,9-4 1,3-1 20,6 0 0,2-1 13,4-3-278,-4-3 190,11-14 0,-10 0 30,7-7 1,-5-3-98,5-7 1,-11-6-192,2-12 0,-6-2 73,1-3 0,1 1 17,-6-6 1,-5 2-5,-4-2 0,-7-1 52,2 5 0,-4-4-310,-1 5 166,-12 6 79,-4 1 1,-9 11-607,-4 1 323,4 0 115,-16 12 0,9-2-365,-6 8 636,0 4 0,-11 6 0,-1 1 0</inkml:trace>
  <inkml:trace contextRef="#ctx0" brushRef="#br0">18370 4535 8053,'-22'-13'-577,"3"4"0,3 3 427,2 6 0,-1 0 128,1 0 0,0 1 85,0 4 0,0 8 27,-1 6 0,0 6-23,-4-2-48,3-2 1,-6 6 153,3-3 0,3 1-83,-3-1 0,5 2 165,4-2 1,-1 1-120,6-1 1,-4 3 145,4-3 1,1 9-99,4 5 1,6 3 62,3 1 1,4-1-117,1-3 1,5 2-92,0-7 1,5-6-154,-5-8 1,4-10 77,-4-4 1,7-3-164,-3-2 0,9-13 61,1-6 1,0-14-138,-4-10 0,-1-1 81,1-8 0,-7 8-23,-3 1 0,-8 2 68,-2 8 1,-6-4 64,2 9 0,-5 3-38,-5 11 0,2-1-95,-6 1-229,6 6 291,-4 2 1,10 6 153,7 0 0,6 0 0,12-6 0,1-2 0</inkml:trace>
  <inkml:trace contextRef="#ctx0" brushRef="#br0">19066 4464 8077,'-15'0'-188,"-4"0"1,-2 2-234,-3 2 0,-2 4 713,2 6 1,-3 7-4,-1 3 0,1-2-175,3 1 1,-3 6 25,3 4 0,4 0 72,1-4 0,-2 4-38,3 0 0,0 5-6,9-5 1,-2 5-128,6-5 1,0 7 79,5-2 0,6 3-141,4 1 0,4-5 101,5-4 0,-2-3-112,7-2 0,0-7 115,4-7 1,7-6-180,3-8 1,5-2-24,4-2 0,-1-11-39,6-8 1,-8-6 148,-1-4 1,-7-3-16,-7-7 0,-7 0-189,-3 1 1,-10 4 41,-4 0 1,-4 2 232,-1-2 0,-6 3-116,-3 6 0,-10 3 71,-5 2 0,-8 3-200,-1 7 0,-5 5-236,5-1 0,0 9 418,5 1 0,-1 6 0,1 8 0</inkml:trace>
  <inkml:trace contextRef="#ctx0" brushRef="#br0">20247 6653 8008,'-29'0'-406,"1"0"1,1 7 522,3 2 0,2 7 387,3 8 0,3 2-282,-3 17 0,3-2-88,2 11 1,0 0-112,0 5-858,6 0 900,2 0 0,6-2 3,0-3 1,1 2-14,4-7 0,8-1-118,5-8 0,8-3 79,-3-7 0,11-7-103,4-7 1,9-6 69,5-8 0,-1-2-15,1-2 1,-2-6-12,2-9 52,-3-3 0,-8-6 6,-3-1-8,-3-5 1,-6 2-13,-1-6 0,-1 0 5,-3-4 0,-9 0 567,-5 5 0,-7-3-491,2 7 0,-10 4-187,-4 6 1,-10 7-214,-5 2 0,-3 1-397,-1 8 500,5 1 1,-2 5 220,6 4 0,0 3 0,5 6 0</inkml:trace>
  <inkml:trace contextRef="#ctx0" brushRef="#br0">21228 6824 8116,'-24'13'0,"0"-4"0,5 4 548,-5-4-311,1 4 0,-6 1-16,1 0 1,4 7 105,1 2 0,-1 0-145,-5 0 1,7 1-15,3 4 0,0 6-111,5-1-50,-3 6 39,15-9 1,-4 7-115,6-4 0,8-3 126,6 3 1,7-5-169,7-4 0,7 1 104,3-6 1,1-6-137,-1-8 0,3-4 69,-3-1 1,3 0-183,2 0 0,1-6-120,3-4-413,4-9 685,-1 4 1,4-12-148,-6 3 166,-7 4 55,-7-7 0,-7 6 124,-3-3 0,-5-1-117,-10 6 0,-2-4 23,-7 4 1,-2 0-49,-3 4-297,-3 1 177,-12 0 1,3 0-229,-7 0 395,0 6 0,-11-11 0,-1 3 0</inkml:trace>
  <inkml:trace contextRef="#ctx0" brushRef="#br0">23090 5303 8160,'-20'0'118,"2"6"-118,-6 4 0,7-4 0,-8 8 0,6 0 0,-5 2 216,5 8 1,0 1 358,5 8 0,5-1-293,-1 6-134,7 0-37,-3 4 0,7 6 245,4-1-219,3 0-101,12-4 0,-2-8-101,5-7 1,6-2 109,4-12 1,2 2-184,-2-12 1,5-7 107,9-11 1,-1-7-101,6-7 1,-11-7 79,2-3 1,-11-4-22,-4-6 0,-6 4-156,-8-3-409,-6 2 608,-2 3 0,-6 1-14,0 3 1,-11-3-47,-3 3 0,-9 3-118,-1 2 1,-3 8 51,-1 1 1,1 8-181,3 2 0,3 6 60,7 8 0,6 2 105,4 2 1,4 6-412,4 9 580,11 3 0,13 6 0,8 1 0</inkml:trace>
  <inkml:trace contextRef="#ctx0" brushRef="#br0">23943 5331 7976,'-28'-5'-153,"-1"1"1,2-1 89,4 5 1,-4 0-33,3 0 0,-3 0 901,-1 0-326,-1 0-307,7 6 1,-3-1-55,6 9 1,-6-3 73,1 8 1,2 2-2,-2-2 1,7 6-80,-2-1 1,3 7-1,2 2 0,1 7 46,4-2 0,2 3 6,7 2 0,7-7-206,2-3 165,10 3-88,-3 1 0,11-3-86,-3-5 0,7-5 58,2-5 1,7-8-185,-2 3 1,9-9 120,5-1 1,4-8-99,0-6 1,6-9-1651,0-5 1551,-1-9 75,-10 3 1,-4-11-1144,-9 3 1051,-3-3 183,-13 5 1,-3-4 137,-10 7 1,3 0-21,-8 5 1,-1-1 201,-7 1 1,-4 6 386,-6 3 0,-7 3-649,-3 2 0,-4-1-376,-5 1 195,-4 6 419,-12 2-210,5 6 0,-16-2 0,3 7 0,-3 6 0</inkml:trace>
  <inkml:trace contextRef="#ctx0" brushRef="#br0">13493 5445 9535,'6'20'580,"-4"-2"-665,3 5 0,-4 8 74,-1 6 1,-6 4 245,-4 2-224,-8 6 1,-5-5-223,-5 4 1,4-4 256,1-1 1,4-2 58,-5-3 0,7-4-448,-2-5 217,-4-1 0,8 1-146,-4-1 1,3-6-67,2-3 1,4-9 337,1-6 0,-1-2 0,-4-2 0</inkml:trace>
  <inkml:trace contextRef="#ctx0" brushRef="#br0">13465 5886 8181,'6'14'0,"-3"2"-352,7 3 1,-6 3 105,6 6 1,-2 1 806,1-1 0,-2 0-210,-7 1 0,4 4-746,1 0 1,4 5 58,-4-5 0,5 0-247,-6-4 583,7-1 0,-9-6 0,4-1 0</inkml:trace>
  <inkml:trace contextRef="#ctx0" brushRef="#br0">13649 6127 8181,'21'-20'0,"-2"-2"-432,9-7 0,-5-6 192,10-2 1,-11-5 338,6 0 0,-7 4-39,2 0 1,-10 2-160,1-2 0,-3-2 100,4 7 0,-7 0-1,-4 4 0,4 1 0,0 0 0</inkml:trace>
  <inkml:trace contextRef="#ctx0" brushRef="#br0">13792 5516 8181,'0'14'-108,"1"2"210,4 3 1,-3-2 222,2 7 0,3 6-80,-3 8 0,1 5 10,-5 4 1,0 4 19,0 5 1,0 1-267,0 0 0,0 5-33,0-1 1,0-1 298,0-8 1,0-6-1435,0-13 1,0-6 73,0-12 596,0-8 0,0-8 203,0-13 1,0-8 6,0-12 0,0 3 279,0-7 0,0 5 127,0-5 0,0 11-39,0-2 1,2 11 200,2-1 389,-2 9 1,11 4-344,-4 6 1,4 6 270,1 4 1,0 4-219,0 5 0,1-2-63,-1 7 0,0-2-132,0 2 1,0-4-217,1-6 0,0-6-20,4-3 1,-3-5-274,3-5 1,-3-4-418,-2-10 0,-1 1 378,-4-5 1,-2-6-242,-7-4 1,-2-6 595,-3 1 0,-3-3 0,-6-2 0</inkml:trace>
  <inkml:trace contextRef="#ctx0" brushRef="#br0">13849 5203 8181,'6'-14'0,"-3"6"-39,6 3 1,1 4 27,4 1 0,0 1 299,1 4 0,-1 5-262,0 9 0,-1-2-415,-4 7 1,4-7-247,-4 2 1,4 1 634,1-1 0,7 0 0,1-4 0</inkml:trace>
  <inkml:trace contextRef="#ctx0" brushRef="#br0">14346 5146 8181,'8'7'577,"-3"2"1,-4 5-146,-1 5 0,-1 8-158,-4 6 1,-4 8-153,-10 2 0,-4 4 136,-5 6 1,0 2-371,-1-3 1,1 6 99,-1-1 1,7-6-568,3-18 1,10-1 102,4-13-1098,3-7 1574,2-5 0,0-20 0,0-3 0</inkml:trace>
  <inkml:trace contextRef="#ctx0" brushRef="#br0">14375 5431 8181,'14'27'0,"-5"-4"774,1 10-392,-7 4 0,8 4-44,-6 6 1,-1 5-64,-4-4 1,0 4-530,0-5 0,5 4 249,0-9 1,4-2-1047,-4-12 1,5-1 1050,-6-3 0,7-4 0,-3-5 0</inkml:trace>
  <inkml:trace contextRef="#ctx0" brushRef="#br0">14503 5530 8166,'14'-28'-16,"0"4"-73,0 0 0,5 2-205,0-1 1,5-4 802,-5 3 0,1 3-164,-1 3 1,-8 2-852,4 2 0,-6-1-121,0 1 41,-2 0 0,-7 0 586,0-1 0,-13 1 0,-3 0 0</inkml:trace>
  <inkml:trace contextRef="#ctx0" brushRef="#br0">14574 5047 8181,'0'28'0,"1"2"0,4 3 0,-3 2 560,2 3-281,-2 9 1,3-2 362,-1 12 0,7-1-314,-1 1 1,2 7 115,3 2 1,7-3-134,6-1 1,7-10-241,8-5 1,-5-6 50,0-8 1,-2-6 88,2-13 0,-2-6 86,-3-3 0,-4-13-38,-1-11 0,-1-9-158,-8-15 1,5-12-87,-5-7 0,-5-6-587,-5-3 1,-1-5 516,2 1 1,-4-3-157,-6 2 0,0 34 0,0-1-148,1-4 1,-2-1 0,-4 3 0,-1 0-924,0 2 1,-2 1 1281,-3-1 0,-2 1 0,-14-34 0,11 36 0,-1 1 0,1 1 0,0 0 0,1 0 0,0 0 0</inkml:trace>
  <inkml:trace contextRef="#ctx0" brushRef="#br0">3327 10677 8386,'-28'0'0,"6"-2"-160,3-3 0,3 2 140,2-6 153,6 5 0,2-3-14,6 2 201,0 3-363,0-4 0,6 6-10,3 0 72,4 0 0,6 0-20,0 0 1,6 0 77,-1 0 0,-2 5-29,2-1 1,-2 7 27,2-1 1,1-2 5,-6 1 0,6-4-6,-1 4 0,-4-5-123,-1 0 1,8-2 66,2-2 1,5-11-113,4-3-1,2-5-78,12 0 1,3-2 116,2-2 0,1 2-19,-10 7 0,-5 1 39,-6 4 1,-5-2 78,1 6 0,-4 2-88,-6 7 1,3 4 241,-7 7 0,4 4 0,-4-1 0,7 6 26,-3-5 0,4 2-143,2-2 5,5-4 0,-2 6 60,6-7 0,0-4 5,4-1 1,1-6-64,0 2 1,-2-3-171,-3-2 0,3 0-45,-3 0 0,9 0-237,5 0 1,3 0 39,2 0-202,0 0 534,-6 6 1,2 2 89,-5 6 1,-1-1-46,-4-4 0,-7 4 180,-3-4 0,4 4-198,1 1 1,4-4 32,6-1 1,2-6-57,7 2 0,0-3-2,0-2 1,-2 0-55,-3 0-200,4 0 217,-19-7 0,17 4-13,-6-6 1,7 1 48,6-2 1,3 2-4,2 4 1,2 0 55,-6-5 0,-1 1 16,-4-1 0,-5-2-51,0 6 0,7-5 5,7 6 1,2-1 16,-2 5-103,-2 0 81,-14 0 0,5 0-24,-2 0 0,-9 5-3,-2-1 0,-2 3-8,3-3 1,1-2 14,3 3 1,5-4-2,10-1 0,-8 0 1,3 0 0,-4-4-3,4-1 0,-5-6-9,0 1 1,7 2 14,7-1 0,4 6-368,1-2 1,-2 3 293,-2 2 0,-6 0-12,-9 0 1,4 0 139,-4 0 0,3 0-52,2 0 1,6 0 3,3 0 0,2-4 97,-1-1 0,-4-6 67,-6 1 0,0-2-90,0-2 0,6-1-29,3 1 1,5 5 8,5-1 1,-5 5 15,0-4 1,-4 6-148,-6-2 0,-1 3-264,7 2 0,0 0 225,9 0 0,-9 2 32,-1 3 1,-6 3 84,-3 6 0,-11 0 217,-4 0 1,-2 5-279,3 0 0,-1 0 178,1-5 1,6 1 263,3-1 0,2 5-230,-2 0 1,3 0 140,-3-5 0,-3-5-305,-1 1 1,-1-5 77,5 4 0,2-6-249,12 2 1,-4-3 53,4-2 0,0 0-79,6 0 1,-9 0 38,-6 0 0,-1-2 94,-3-3 1,8 4 19,6-4 1,4 3-5,4 2 0,-7 0 155,4 0 1,-5 0-466,5 0 0,5-6 276,-37 2 0,0-1 1,5-2-1,1 1 44,1-1 1,0 0-1,-1 2 1,-2 0-231,-1 0 1,0 1 0,0 2-1,1 1 262,-2-2 0,1 1 0,-3-1 0,0 0 0,3 0 0,0 1 0,-1 0 0,-1 1 0,1 0 0,0 0 0</inkml:trace>
  <inkml:trace contextRef="#ctx0" brushRef="#br0">26772 839 14773,'-9'-43'-1144,"-1"0"0,7 12 897,-1 2 441,2 10 470,2-1-500,0 6 0,2 6-20,2 3 0,4 10-182,6 4 1,7 12-162,3 7 1,7 13 443,2 11 0,5 5-385,-4 5 0,0-8-119,-1 3 0,-3-10-86,4 0 1,-6-4-197,-4-5 1,1-5-55,-6-9 0,-2 1-67,-7-6 1,-4 1-47,-6-1 0,-1-7 803,-4 2 1,-9-3 0,-8 3-1</inkml:trace>
  <inkml:trace contextRef="#ctx0" brushRef="#br0">26929 1152 12772,'-6'14'-541,"4"2"317,-3 2 1,5 0 210,5 6 0,-2 6 74,7 7 0,4 12 60,5 8 0,0-3-15,-5 8 0,6-12-18,4 7 0,8-16 10,1-3 0,6-8 38,-1-6 1,3-5 276,2-10 1,-2-3-73,-3-6 1,3 0-185,-3 0 1,-3-3 271,-2-6 0,-8-2 23,-1-13 0,-7-1-729,2-8 0,-8-4-389,-1-5 1,-7-6 6,2 1 1,-4-7 274,-1 2 0,-1 2 335,-4-3 0,-3 1 0,-6-5 0</inkml:trace>
  <inkml:trace contextRef="#ctx0" brushRef="#br0">12000 14643 7899,'2'13'0,"3"-4"0,-4 4 280,4-4-14,-4 4-181,-7 1 0,3 0 32,-7 0 1,1-1-164,-5-3 189,0-4-83,-1-6 1,-4 0 26,0 0 1,2-2-57,8-2 0,-2 0-154,6-5 0,0-1-47,5-4 0,2 0-543,2 0 713,4 0 0,13-1 0,1 1 0</inkml:trace>
  <inkml:trace contextRef="#ctx0" brushRef="#br0">14275 14330 7904,'14'0'-384,"-6"0"138,5 0 0,-12 2 128,4 2 0,-3 0 253,-2 5 1,0 1 216,0 4-216,0 0-33,-7 7 1,-1-9-83,-6 7 0,-2-11 26,-2 6 1,2-9 355,-3 0-317,3-4 210,2-1-279,6-6 39,2-2-18,12 0 0,3-3-166,10 6 177,-3 1 0,6-1-405,-3 0 211,-3 0 0,4 7 51,-5 3 94,-1 3 0,0 6 0,0 0 0</inkml:trace>
  <inkml:trace contextRef="#ctx0" brushRef="#br0">12370 16505 7904,'-8'14'-214,"-3"1"-53,6-1 0,0 0 584,5 0-21,-6 1 153,5-1 180,-6 0-350,7 0-147,0-6 0,0-3-58,0-10 1,2-3-137,3-6 1,-2-2 72,6-3 1,-6 3-209,2-3 6,3 10 282,-6-4-90,4 12 0,-1 1 23,-1 9 0,0 5-17,-9 5 1,-3 2 0,-6 3 1,-1 1-16,1-6 0,5-5-151,-1-4-270,1-7 204,1 3 95,2-12 1,13-2-869,8-6 997,5-1 0,15-5 0,1-2 0</inkml:trace>
  <inkml:trace contextRef="#ctx0" brushRef="#br0">14929 16775 8071,'8'-6'-841,"5"4"971,-5-4 1000,6 6-830,0 0-466,-6 0 1,3 2 117,-6 2 0,-1 0-325,-4 5 276,-6-6 72,-2 4 6,0-7 1,-4 0-92,2 0 90,4 0-5,-7 0 0,10-2-84,-6-3 66,5 4 138,-2-6 1,8 3-43,2-1 0,0 0 131,5 5 0,1 0 68,4 0-206,-6 6-39,4-4 14,-4 4 49,0 1-432,-2-6-446,-6 6 808,0-7 0,-6-7 0,-2-1 0</inkml:trace>
  <inkml:trace contextRef="#ctx0" brushRef="#br0">15697 14913 10195,'8'0'-532,"-2"0"365,-6 0-384,0 0 404,0 6 0,-2-4-129,-2 3-243,2-4 550,-4-1-100,6-6-74,0 4 210,0-10 36,6 4-56,2 0 0,2 2 124,-1 6 0,0-5-10,6 0-3,-1 0 0,-1 7 100,-4 3 222,4-4-170,-12 12-30,6-5-177,-7 0 1,-2 3-169,-3-6 171,-3 6-77,0-10 0,-4 7 22,2-3 0,-2-4-31,-3 4 1,6-8-128,0-2 1,5-6 8,0 2 1,2-4-140,2-1 1,6 1-186,4 4 246,2-4-33,3 11 1,-6-4-39,1 6 175,-1 0-51,5 0 1,-4 6-137,-1 4 1,-6 7 258,2 2 0,3 0 0,0-5 0</inkml:trace>
  <inkml:trace contextRef="#ctx0" brushRef="#br0">11247 13804 7904,'-7'-14'-1103,"6"6"470,-6 2 632,14 12 0,5 8 382,7 10 1,7 12 179,-3 12-306,-2-4-227,6 24 1,-5-21 74,6 10 1,-1-11-80,-3-3 0,3-7-10,-4-8 1,3-1-103,-3-3 1,3-5-212,-7-10 0,0 2 171,-5-6 128,-6 0 0,-2 1 0,-6 2 0</inkml:trace>
  <inkml:trace contextRef="#ctx0" brushRef="#br0">11275 14231 7904,'21'15'-407,"2"4"1,-1-1 556,2 5 1,1 1-102,9 5 1,-4 4 1044,3 0-682,3 6 0,-4-2 4,6 5 1,4-4-136,6 0 0,-1-13 168,-4-1-638,-7-13 352,-1-4 0,-7-11 95,1-5 13,-7-7-165,-2-19 0,-7-9-60,-4-13 0,3-1-150,-8-9 1,1 7-487,-5-1 0,-2-4-857,-2-1 1447,-4 3 0,-5-1 0,1 8 0,-3-1 0,-2 0 0</inkml:trace>
  <inkml:trace contextRef="#ctx0" brushRef="#br0">12043 14885 7904,'-8'0'-698,"2"0"461,-1 0 203,6 6 5,-6-5 0,7 14 373,0-1-146,7 0-43,-6 13 0,10-5-53,-6 7 0,6 5-15,-1 4 1,1 5 5,-2 4 1,2-1 51,-6 6 1,4 2 117,-4 7 1,5 4-1146,-6 6 1144,7 0-58,-9 7 1,9-6 24,-6 4-84,6-3-93,-3-8 0,1-10-86,1-12 1,-2-9 65,1-10 1,4-5-99,-4-9 0,-1-4-20,2-6 1,-6-6-172,6-4 0,-5-3-724,4-1 1350,-6 0 1,8 5-1630,-6-1 597,6 7 663,-9-3 0,10 6 0,-4 0 0</inkml:trace>
  <inkml:trace contextRef="#ctx0" brushRef="#br0">12583 16647 7738,'-14'0'297,"6"-6"130,-5 5 109,12-6-370,1 7 0,12-1 13,7-4 1,7 3 57,-3-2 1,11 2-14,3 2 0,6 0 72,5 0-26,8 0-542,15 0 1,8 2 232,-36 0 0,0 0 1,36 1 83,-3 7 1,3-2-77,-40-4 0,2 1 1,6 1-1,1-1 88,2-2 0,-1-1 0,2 3 1,-2 0 16,-4-3 0,0 0 1,1 3-1,0 0-88,-4-3 0,1 1-30,-1 2 1,1 1 73,6-6 1,0 1-1,-7 5 1,-2-1-133,3-2 0,0-1-1009,26 9 1074,1-9 0,-17 9-1473,-5-7 1510,-1 1 0,-12 0 0,3 0 0,-3-1 0</inkml:trace>
  <inkml:trace contextRef="#ctx0" brushRef="#br0">15157 16676 7904,'4'-14'-190,"1"-1"1,6-5-38,-1-4 453,9-9 1,3-5 383,6-9 0,2-9-583,3-5 1,2-7-701,3 2 1,3 1 560,-3-2 0,1 0 116,-19 29 0,-2 0 0,2-1 0,0 0 10,-3-1 1,-1 0 0,0 1 0,0 0 16,7-32 0,3 13 164,-7 6 1,-2 7-481,-8 8 0,4 8 154,-4 10-673,-2 3 504,5 2 1,-5 0-57,2 0 1,4-2 694,-4-3 1,4 2-340,1-7 0,2-5 0,3-4 0,-3 0 0,4 5 0</inkml:trace>
  <inkml:trace contextRef="#ctx0" brushRef="#br0">15825 15183 7447,'-8'-6'232,"2"-2"0,4-5 292,-3 4-451,4-4 1,-6 5-74,7-6 0,-4 0 362,-1 0-240,0-1-16,-1 1 1,-1 0 264,-2 0-62,-4 0-210,-1-1 0,-3 0 54,-7-4 1,0 3-48,-4-3 0,-8-2-149,-7 2 0,-8-6 107,-10 1 1,1-4-488,-7-5 1,7-4 199,-1-5-1327,9-7 1570,-4 5 0,12-5 213,-3 6-876,3 0 683,1 7 0,5 8 2,0 9 1,6 4-148,-1 6 1,8-2 6,1 6 1,7 2-752,-2 8 849,3 3 0,2 6 0,0 0 0</inkml:trace>
  <inkml:trace contextRef="#ctx0" brushRef="#br0">12455 14714 7921,'0'-9'0,"0"-1"0,6 7-19,2-3 0,7 6 28,-1 0 0,2 0 107,3 0 0,1 0-15,4 0 1,3 0 40,-4 0 1,6 0-31,4 0 1,3-5 10,7 0 1,6-4 13,3 4 1,5-5-194,5 6-1160,-4-1 1304,5-1 0,-6 2-106,0-5-80,0-1 186,0-4 0,3-6-249,6-4 1,0 2 281,10-2 0,-9 7-32,-6-2 1,-2 3 23,-2 2 1,-12 4 117,-2 1 1,-4 6-226,4-2-50,-7 3 465,6 2 1,-12 5-711,3 0 0,-10 4 312,-4-4 1,-3 1-24,-2-1 0,-6-10 0,-1 4 0</inkml:trace>
  <inkml:trace contextRef="#ctx0" brushRef="#br1">12142 14572 8391,'-9'0'0,"-1"0"0,6 1 0,-6 4 0,1-3 0,-5 9-758,-1-6 499,7 6 23,2-10 672,0 5-42,4-6-148,-4 0 240,0 0-371,4 0 12,-4 0-48,6 0 1,4-6 3,1-3 1,6-4-152,-1-1 1,4-5 139,5 0 1,-2-6-125,7 1 0,-4 3 169,9 2 0,-2-1-84,11 1 1,1 0 23,9 5 15,-4 0-48,11-1 0,-9 1 27,6 0 1,-5 0 55,6 0 1,-6-5-7,5 0 1,7 0-220,7 4 1,3-4 273,2 1 1,-1-6 225,-4 5-291,10-6-16,-22 9 0,15-9 47,-12 6 1,0 1-131,5 9 0,-5 2-11,-5 7 0,0 2 91,-9 3 0,1 3-17,-11 6 1,0 0 61,-4 0 1,-3-1-5,-2-4 0,1 4-207,-6-4 683,7 4-536,-11 1 1,11-1 142,-7-4 1,0 4-134,-5-3 0,5-4-5,0-1 1,0 1 31,-5-1 1,2 1-7,3-1 1,-4-4-80,4 4-243,-3 3-398,-2 0 289,-6 0 213,5 4 0,-11-8-744,2 5 391,-2 1 487,-8-3 0,-2 6 0,-7-5 0</inkml:trace>
  <inkml:trace contextRef="#ctx0" brushRef="#br1">14090 14558 8345,'0'-8'-1065,"-1"-3"966,-4 6 183,3 0-60,-4 5 1,1 7-4,1 2 0,-8 4-80,3 1 0,1 0 137,-1 0 0,-1-4 149,-4-1 0,4 1-106,1 4 1,-1 0 183,-4 0 0,0 1-208,0-1 0,-2 5 42,-3 0 1,2 6-178,-7-1-33,-6 9-135,-6 3 1,-9 8-12,-2 4 0,-7-1 182,21-19 1,0 1 0,3 0 0,2 0-195,-3 4 1,0 1 0,2-2 0,1-1 237,-19 26 1,-1 0 129,6 0 0,-1-2-47,0-3 0,1-3 290,-1-6 0,0 6 23,1 3-109,-7-3-268,4 6 1,-2-6 41,9 3 1,-1-1-15,5-4 0,-5 4-18,1 5 0,-5 3 54,-4 2 1,1-1-65,20-26 1,0-1 0,-18 21 110,1-2 0,8-14 251,12-10 1,2-1-382,7-8 0,6-5 238,3-4-818,4-7 577,1 3-299,0-6 0,6-2 41,4-2 0,4 1-92,5-7 344,-3 1 0,10-6 0,-3 1 0</inkml:trace>
  <inkml:trace contextRef="#ctx0" brushRef="#br1">12526 16463 8041,'-8'-7'-743,"2"4"1015,6-6 0,2 4 127,2-5 1,11-1-69,8-8 1,6 2-175,4-7 1,3 1-52,7-6 1,14-1-28,9-3 0,-26 15 0,2 0-308,5-3 1,1-1 0,0-1 0,0-1 169,0 0 1,-1 0 0,2-2 0,0-1 71,-2 0 0,1 1 0,4 0 0,2 0-76,3-2 0,0-1 0,-6 5 0,0-1-8,2-3 1,-2 0 0,-4 4 0,0 0 80,0 0 0,0 1 0,3 1 0,0 1 14,2 2 0,0 0 1,-1 2-1,-1 1 0,-4 4 1,-2 0 0,-1 2-1,0 0-135,33-4 1,2-1 123,-35 8 1,0 0 0,36-7 32,-3 0 0,-5 0-160,-5-1 1,-4 1 1,-10 0 0,3 0 383,-3 0-211,-3-7-32,6 5 1,-10-11 294,2 4-281,4 2-13,-7 1 1,-1 1 9,-10 0 1,1-5 27,0 5-74,-1-6 542,-5 3 0,1 0-474,-1 3 0,1 0 301,-1 4 1,-6 0-1483,-3 10 765,-3 0 138,-8 5 0,3 6-1353,-6 4 1570,-7 3 0,-12 7 0,-8 2 0</inkml:trace>
  <inkml:trace contextRef="#ctx0" brushRef="#br1">15811 15140 7946,'-7'-7'-325,"4"0"201,-6 7-37,5 0 157,-2 0 1,0 2 2,-4 3 1,2 2-63,-1 8 1,-1 4-12,-4 0 1,0 6 269,0-1 0,-7 4-73,-2 5 0,-6 5 107,-4 9-904,-3 4 687,-7 12 0,17-28 0,-2 1 166,0 4 1,-1 1-7,-1 0 0,0 2-116,5-1 1,0 1 0,-2 1 0,2 0 66,3-1 0,1 0 0,-2 1 0,0 0 37,4-3 0,0-1 0,-15 32 27,0-1 1,4-9 155,2 0 0,6-10-114,3-5 0,3-11-245,2-7 30,6-1-290,-5-18-306,12 9 799,-6-18 1,14 6 0,1-7-1</inkml:trace>
  <inkml:trace contextRef="#ctx0" brushRef="#br0">3313 12965 9492,'-27'15'238,"4"-1"0,2-6-180,7-4 0,0 3 895,-1-2-217,1-1-535,6-4 1,2-1-89,6-4 0,8-3-69,6-6 1,8-2-95,11-3 0,2-1 83,3-4 1,3 3-74,-3 7 1,-2 1 42,2 4 0,-6-2-275,1 6 1,-3 2-3,-1 8 1,-3 3 140,-2 6 1,3 0 30,-3 0 1,4 5 166,5 0 0,-3 5 45,3-5 1,2 1-103,-2-1 0,2-3-34,-2 3 1,-1-8 39,6-1 0,0-7-96,4 2 1,-2-5 100,3-5 1,4-5-173,15-9 0,7-3-58,-31 8 0,0 0 0,0 0 1,0-1-52,33-13 1,-2-7 231,-2-3 1,1 2 12,-7-2 1,-24 22-1,0 0 36,1-1 1,0 1 0,36-9-88,-2 1 0,-6 13 232,-4 2 1,-6 6-110,1 3 1,-5 6 123,-4 3 1,2 6-1,7 4 0,0-4-4,0 4 1,0-3-207,0-2 0,-7 1 73,-2-1 1,-4-6-225,-1-4 0,6-2 140,3-2 0,8 0-178,1 0 1,1 0 37,-5 0 1,-5-5 99,0 1 1,-11-1 80,2 5 0,-8 0 109,2 0 0,-3 6-95,4 4 0,-5 4 26,5 5 0,1 3 71,8 6 1,-4-1-88,0-3 0,3 1 139,-8-6 0,4 0 231,-9-5 0,5 0-525,-5 1 1,2-7 125,-2-4 0,-1-2-32,6-2 0,1 0 35,9 0 0,2 0-17,7 0 0,-5-5-14,0 0 1,-1 1 17,1 4 1,-3 0-174,-6 0 0,-2 6 212,-3 3 1,3 4 100,-3 1 0,3-4-63,1-1 0,-4-1 8,0 2 0,-1 1 21,1-7 1,3 6 138,-3-5 1,1-1-129,-1-4 0,8-6-23,-4-3 0,11-6-283,-1-4 0,14-1-100,5-4 0,-32 11 0,1-1-87,36-9 1,0-4 123,-5-2 0,-5 7-3,1 3 0,-1-1 53,5 1 0,-6 1-18,-4 9 0,-4-2 295,-5 6 1,-9 0-134,-10 5 1,-3 7 316,-1 2 1,-7 4-119,-3 1 0,-3 0 196,-2 1 0,0-1 254,0 0 1,7-6-497,2-3 1,18-13 121,12-11-201,8-16 0,-23 13 0,2 0 0,-1-3 0,1 1 0</inkml:trace>
  <inkml:trace contextRef="#ctx0" brushRef="#br0">15867 12070 13991,'0'-8'311,"0"2"0,7 6 0,2 0-450,4 0 1,3 0-64,3 0 1,3 4-10,6 1 1,2 0 276,3-5 1,4 1-106,5 4 0,1-3 72,0 2 0,1 3 123,3-3 1,1 6-293,9-5 1,7 4-13,12-4 0,-36-2 0,1 0 36,35 2 0,3-2 65,-8 7 0,-3-3-194,-12 3 0,3 1 131,2-6 1,3-1-186,2-4 1,0 0 113,-9 0 1,2 0-385,-12 0 0,-1-6-87,-8-3 1,-10-2-940,-9 1 1591,-3 4 0,-2 6 0,0 0 0</inkml:trace>
  <inkml:trace contextRef="#ctx0" brushRef="#br0">17531 11970 8346,'14'13'0,"0"-4"0,-4 4 0,-1-4 0,-1-1 0,2 2 0,2-5 0,-2 4 0,4-1 185,5 1 1,-2 2 117,7-6 0,0 6-203,4-1 0,-1-2 0,-3 1 1,1 1 146,-6 4 1,-5 0-383,-4 0 0,-9 7 102,-1 2 1,-14 6 62,-14 4 1,-15 10-134,-14 9 0,25-21 0,-2 3-275,-5 3 1,-3 1 0,-6 7 0,-3 2 0,-7 7 0,0-1 0</inkml:trace>
  <inkml:trace contextRef="#ctx0" brushRef="#br0">20602 16377 8264,'0'-14'373,"2"1"-137,2 4-120,-2 3 0,6 1-82,-4 0 1,0-1 101,5 1 1,-4 4 26,4-4 0,-4 2 33,5-2 1,-6 3-7,6-2 0,-2 0 71,1 0-83,4 2 1,-5-4-129,6 6 0,-1-2 33,-4-3 1,4 4 10,-4-4 1,4 4-5,1 1 1,5 0-126,0 0 1,0 0 14,-5 0 0,2 0 97,3 0 0,-3 0-156,3 0 1,-4 0 83,0 0 1,4 0 14,0 0 1,-1 0 80,-3 0 0,0 0 9,4 0 1,-1 0-38,6 0 0,-7 0 14,2 0 0,1 0 3,-1 0 0,7 0-10,-3 0 1,4-5-156,2 0 0,-1 0 151,0 5 1,3-4-182,2-1 1,-2 0 102,7 5 1,-6-5-22,1 1 1,2-1 46,-2 5 0,0 0-11,-5 0 1,1-5-8,-1 0 1,-4 1 2,0 4 0,-1 0-19,6 0 0,-5 0 26,-1 0 1,3 0-139,7 0 0,1 0 117,4 0 1,-1-2-7,-4-3 1,3 4 4,7-4 0,-5 2-5,0-2 1,-7 4 33,2-4 0,-1 3 13,1 2 0,-3 0-19,3 0 0,-3 0-13,-1 0 1,1 0 14,3 0 0,3 0-9,7 0 0,0 0-17,-1 0 0,-2 0 5,3 0 1,-6 0-8,6 0 0,0 0 4,-5 0 1,-2 0 4,2 0 1,0-4-68,4-1 1,3 0 63,2 5 1,4 0-60,6 0 0,-5 0 47,0 0 1,-6 0-5,1 0 0,-3 0 21,-1 0 1,0 0 2,-1 0 1,1 0 154,0 0 0,4 0-100,0 0 0,7 0 82,-2 0 0,2 0-98,-2 0 0,0 0-67,-9 0 0,3 0 49,-9 0 0,6 0-3,5 0 0,1 5-49,3 0 0,5-1-21,-1-4 1,0 0-1,1 0 0,-7 0 38,-7 0 0,-1 0 50,1 0 1,-2 0-45,-3 0 0,8 0 118,-3 0 1,4 0-52,0 0 0,-2 0 111,2 0 0,-3 0-158,-1 0 1,-2 5-3,-3 0 1,-2 0-82,-3-5 1,-3 0 107,3 0 1,-1 1-157,1 4 0,4-4 123,5 4 1,2-3-43,4-2 1,-5 0 10,-1 0 0,4-2 13,-8-3 0,5 4 9,-10-4 1,1-1 2,0 1 1,-4 0 36,3 5 1,3-1-39,2-4 0,3 3 3,2-2 0,1 2 0,3 2 0,-2 0-73,2 0 0,0 0 11,-4 0 0,3 0-125,-8 0 0,-2 0 122,2 0 1,5 0-8,4 0 1,7 0 63,-2 0 0,6 0 18,-1 0 1,3 0 88,-8 0 0,-1 0-132,1 0 1,-6 0 191,1 0 0,4 5-69,1 0 0,3-1-81,2-4 0,0 5-134,0 0 1,-2 1-5,-3-1 1,-3-4 91,-6 4 1,-5-3 27,0-2 1,0 4 47,4 1 0,1 0-62,0-5 0,4 0 122,0 0 1,-4 0-89,-5 0 1,-2 0 13,2 0 1,-5 0 74,-9 0 0,1 0-94,-6 0-26,0 0 26,-4 0 1,-8-2-138,-2-2 114,-3 2 46,-2-4 0,0-1-65,0-2 0,0 1-37,0-1 72,0-1 1,0-4 0,0 0 1,0-1-1,0 1 1,0 0-13,0 0 0,0 0-4,0-1 0,0 1-2,0 0 0,0-5-138,0 0 0,-2-2 25,-3 3 0,4 0 33,-4-6 0,4 2 95,1-1 0,-5-4-10,0 3 0,-1-3 116,1-1 0,3-1-144,-2 1 0,2 4 227,2 1 1,0 0-40,0 0 1,0-3-102,0 8 1,0-6-59,0 5 1,0-2-131,0 2 1,0 4 87,0-4 0,0 3-157,0 2 1,5-2 105,0-3 1,-1 3-82,-4-3 0,0 3-49,0 2 1,2-2 119,3-3 1,-4 4 161,4-4 5,-3 3 239,-2 2-257,0-1 0,-5 6 16,0-1-138,-6 7 1,3-3 95,-6 6 1,0 1-166,-1 4 1,-3-3 76,-1 3 1,-8 1-40,-2-1 1,-1 4 95,-8-4 0,2 1-3,-2-1 0,-8-4-9,4 4 1,1-3 13,3-2 1,0 0 16,-5 0 1,0 0 98,1 0 1,-7 5-21,-3-1 1,-8 1-89,-2-5 1,0 0 6,6 0 0,-1 0-67,0 0 1,0 0-200,0 0 0,-6 0 245,-3 0 0,-4 0-2,-1 0 0,-3-2-12,3-2 0,1 2 3,8-3 0,-1 2 71,-3-2 0,-5 4-67,0-4 1,0-1 1,-5 1 1,9 0 63,6 5 0,-2 0 104,1 0 0,-6 0-125,2 0 1,-4 0-8,-1 0 0,2 0 54,2 0 1,4 0-46,6 0 0,0 0 11,1 0 1,-6 5-3,0 0 0,-4 0 2,4-5 0,1 0 17,4 0-1,2 0 6,2 0 1,3 0-47,3 0 1,1 0-5,-6 0 0,-5 0-61,-5 0 0,-4 0 76,4 0 1,1 0-77,4 0 0,1 0-90,4 0 1,-9 0 132,-1 0 0,-3-2 9,-6-3 0,3 4-2,-8-4 0,13 3 11,2 2 0,10-1 2,-6-4 1,-3 3 5,-6-2 0,-4 2-10,-1 2 1,-3 0 4,3 0 0,3-5-4,11 1 0,-5-1-23,1 5 1,-7-2 20,2-2 1,-4 2-1,-1-3 0,1 4 39,4 1 1,3-5 89,6 0 1,-1 0-75,-4 5 0,2 0-26,-6 0 0,4 0-137,-4 0 1,7 0 133,2 0 0,2-4-109,8-1 0,-6 0 23,6 5 1,-11 0-156,1 0 0,-8 2 154,3 3 1,1-4-36,4 4 1,2 1 166,3-1 0,-4 6-132,4-2 1,-3-1 136,-2 2 1,-2-2-81,-2 1 1,-1 4 8,1-4 0,1 2 31,12-1 0,1 3-3,4-4 0,2-1 7,3 1 0,-3-4 183,3 5 0,3-7-226,2 2 0,0-4 17,5-1 0,-2 0-12,11 0 1,0 0 342,5 0-210,-1 0-52,7 0 8,2 0-127,6 0-70,0 0 1,6 2 86,4 2 0,-2 0 23,1 5 0,1-4-83,4 4 0,-5-1 43,1 2 0,-2 2-22,1-2 0,2 2 79,-6 3 0,5-1 87,-6 0 1,6 0-67,-5 0 0,4 1 137,-4-1 0,4 0-173,-4 0 1,1 2 30,-1 3 0,-2-3-24,7 3 1,-7 1 40,2-1 1,1 7-119,-1-3 1,4 4 54,-4 2 1,4-1-18,-4 0 0,5 1 99,-6-1 0,6-2 5,-6 2 0,6-3 62,-5 8 1,-1-3-64,-4-1 1,5-1-29,0 1 1,0-1 81,-5 1 0,4 1 162,1 3 1,1-2-401,-1 7 0,1-1-286,4 1 0,3-2 151,-4-3 244,4 3 0,1 7 0,0 0 0</inkml:trace>
  <inkml:trace contextRef="#ctx0" brushRef="#br0">27341 15069 14290,'-16'-38'-1314,"-3"1"0,10 10-198,-1-2 1016,7 4 1,3 1 392,0 1 1,0-1 376,0-4 0,0 4-206,0 0 1,5 7-83,0-2 1,1 3 188,-1 2 116,-4 6 1,6 9-83,-7 14 1,0 7-57,0 11 1,-7 0 24,-2 10 0,-4-4-126,-1 9 0,0-4 15,0-1 1,1-6-86,4 1 0,-4-4 78,3 3 0,4-7-437,1-1 0,4-7-54,1-8-778,-7 0 159,6-6 56,-5-1 937,-1-7 0,-7-13 0,-8-3 0</inkml:trace>
  <inkml:trace contextRef="#ctx0" brushRef="#br0">27043 15112 8396,'7'21'-393,"6"1"569,-3 6 0,-3 2 301,3 3 1,-2-1-172,1 6 0,2-7-71,-6 3 1,1-6-208,-1-4 1,-2-4 100,7-6 0,-4-6-25,8-3 0,-7-3-101,7-2 1,3-8-264,7-6 0,9-13 15,5-11 0,14-10 245,5-4 0,-18 19 0,1-2 0,0-1 0,1 0 0</inkml:trace>
  <inkml:trace contextRef="#ctx0" brushRef="#br0">6924 5914 8311,'-14'-16'-125,"6"4"0,4 12 753,8 0 0,6 4-368,9 1 1,3 5-132,6-6 1,2 6 106,4-5 0,-4-1-78,3-4 0,-3 2-187,-2 3 1,-6-4 129,-3 4 1,-3-4-126,-2-1 0,-6 7 88,-3 2 1,-4 4 24,-1 1 1,-1 7-158,-4 2 1,-7 11 133,-7 3 0,-7 11-35,3 4 1,-3-3 19,3-2 1,2-9 21,7-5 1,1-9 59,4-5-299,2-3 1,9-8 75,3-4 0,9-5-48,10-9 0,3-5-517,1-14 1,0-1 254,1-3 0,-2 3 400,-4-3 0,4 3 0,-5 1 0</inkml:trace>
  <inkml:trace contextRef="#ctx0" brushRef="#br0">7266 5516 8372,'8'0'-309,"-2"0"1,-4 0 501,2 0 1,-1 2-1,5 4 366,-1 8 1,4 7-282,-2 7 1,2 7-58,-1 3 0,1 9 10,-7 5 1,1 4 50,-5 0 0,5 0-60,0-4 1,1 3-233,-1-3 0,-2 2 87,6-2 0,-4-9-398,5-10 0,-7-5 184,2-4 1,1-3-348,-1-7 225,6-6 0,-8-4-141,6-8 1,-1-17-190,2-12 0,2-7 167,-2-2 1,2-4 45,3 3 0,-1-2 149,0 7 0,0 3 96,0 2 131,1 9 350,-1 3 0,-1 15 7,-4 6 0,2 13 214,-6 10 0,0 6-254,-5 4 1,1-1 1,4 6 0,-4-7-800,4 2 1,2-9 300,-3-5 1,12-5-464,-2-4 643,4-4 0,-4-19 0,0-2 0</inkml:trace>
  <inkml:trace contextRef="#ctx0" brushRef="#br0">7834 5857 8251,'-7'14'286,"2"1"1,3 4 23,2 0 0,0 6 350,0-2 1,0 4-433,0 2 1,2-6 22,3 1 1,1-11-391,3 1 0,9-9 105,-4-1 0,3-2-272,-2-2 0,3-8 96,1-6 1,0-2-79,-4-8 1,-6-1-1,1-8 1,-7 3 61,1-3 0,-2 3 194,-2 1 1,-2 7-79,-2 3 1,-6 0-14,-9 5 1,2 3 173,-7 11 0,2 2 261,-2 2 0,2 6-299,3 9 1,5 1-47,0 4 0,6 1-1161,8-6 839,0 0 0,2-11 355,2-3 0,4 3 0,6 0 0</inkml:trace>
  <inkml:trace contextRef="#ctx0" brushRef="#br0">8133 5630 8251,'14'0'805,"0"0"0,-1 3-245,-3 6 0,1 2-113,-7 13 0,1 0-192,-5 4 1,0 2-136,0 3 0,0-1 147,0 6 0,-2-7-311,-2 3 0,2-4 213,-3-2-527,4-6 1,2-3 161,4-9 0,-2-4-466,7-6 0,-5-2 142,4-2 0,-6-11-3,2-8 1,1-4 111,-1-2 0,0-1 86,-5-3 1,4-1 255,1-4 0,2-2-200,-3 7 1,-1-3 602,7 7 0,-7 4-75,2 11 1151,3 6-934,0 1 1,1 15 19,1 7 1,-6 5 61,6 9 0,-7-1-100,2 0 0,-4 2-618,-1 4 0,0-9 174,0 3 1,2-9-897,3 0 1,-2-5 451,6-4 1,1-4-1982,4-6 2411,0 0 0,7-6 0,1-2 0</inkml:trace>
  <inkml:trace contextRef="#ctx0" brushRef="#br0">8602 5644 8209,'2'-29'0,"2"1"0,-2 4 0,3 1 0,-4 5 0,-1-1 0,-1 5 0,-4 5 0,-3 2 0,-6 7 0,0 2 0,0 3 0,-1 4 1222,1 10 1,0 5-504,0 9 0,6 2-427,3 3 0,3 1-361,2-6 0,0-1-242,0-8 1,2-4 55,3-6-96,3 1 0,6-8 174,0-2 1,0-3-144,1-2 1,-1-3 69,0-7 0,0 1-43,0-10 1,1-3-20,-1-2 1,0-3-52,0-1 1,0 4 310,1 0 1,-7 12-192,-4-3 525,4 11 1,-6-1-205,3 10 0,-4 6 517,-1 12 1,0 7-332,0 13 0,0 8-45,0 5 0,6 4-258,4 12 1,-2-3 179,-3-29 0,-1 1 0,4 31-347,2-1 0,-2-11 79,-4-8 1,-2-9 325,3-5 1,-4-5-170,-1-14 1,-1-1 212,-4-9 0,-3 2-176,-6-6 0,-7 0 54,-2-5 0,-9 0 47,-1 0 1,-5 0-551,5 0 1,0-7-402,4-2 0,1-4 397,-1-1 1,2-8 385,4-7 0,-4-5 0,5-9 0</inkml:trace>
  <inkml:trace contextRef="#ctx0" brushRef="#br0">9455 5331 8145,'-14'-14'-362,"5"0"-48,-1 0 1,-4-1 356,-5 1 1,-5 0 331,5 0 1,-6 1-145,1 4 1,2-3-53,-2 8 1,5-1 243,-4 5 0,5 2-128,-1 2 1,4 4 76,0 6 1,3 2-127,2 3 1,-1 2 59,7 2 0,-6 9-83,5-4 1,1 4-93,4-4 1,0-1-12,0-3 0,6 1 58,3-6 1,4-1-239,1-9 0,0 2 64,1-6 1,5-2-213,4-8 0,-2-7 95,2-7 1,-1-7-215,6 3 0,-7-4 99,-3-2 0,-3 1 8,-2 0 0,-5 4 255,1 0-295,-7 7 496,3-4 1,-7 13-100,-4 4 0,2 13 379,-7 5 1,3 12-184,-3 2 1,-1 7 374,6 7 0,0 7-226,5 4 1,7 3-57,2 6 1,-1-8-322,2 3 1,-1-5 130,5 0 0,1-10-199,-1-8 1,-2-4 49,-2-2 0,-2-6-54,-3-3 75,-4-3 104,5-2 1,-7-6-112,-4-3 0,-4-4 26,-10-1 1,1 0-280,-5 0 1,-1-6 110,-5-3 1,1-6-300,0-4 0,-1-3 168,1-6 1,1-1-353,3 1 1,5-2 178,10-3 0,2 6 29,7-6 0,0 11 412,0-7 0,2 4 0,3-3 0,9-1 0,2 1 0,4-1 0</inkml:trace>
  <inkml:trace contextRef="#ctx0" brushRef="#br0">9526 5274 8139,'0'-8'-573,"0"2"1193,0 25 0,0-6-289,0 15 0,5 2-175,0 3 1,1 2-123,-1-2 1,-2-3 87,6 3 1,1-4 67,4-5 1,-1-4-21,-4-6 0,4-1-490,-4-4 1,-1-2 144,2-7 1,-5-2-19,4-3 0,-4-4 90,4-10 0,-6-3-43,2-7 0,-3 1-183,-2 0 0,1-6 86,4 1 0,-3-6 106,2 1 1,-2 3 35,-2 2 1,0 9 160,0 5-12,0 3 263,0 9 1,0 2-73,0 10 1,0 9 154,0 9 0,5 6 35,-1 4 1,1-3-73,-5 3 0,2 2-212,2-2 0,0-1 47,5-9 0,1-2-559,4-7 1,2-1-96,3-4 0,-4-2-338,4-7 1,2-7 290,-2-2 0,5-5 509,-6-5 0,1-3 0,-4-7 0</inkml:trace>
  <inkml:trace contextRef="#ctx0" brushRef="#br0">9939 5189 8139,'0'14'799,"0"2"-471,0 3 1,0-2 97,0 7 0,1 0-129,4 4 0,-2 1-215,7-1 0,-1-1 24,5-3 0,2-4-97,3-6 1,-2-6 33,7-3 1,-2-3-218,2-2 1,3-2-113,-4-3 0,-2-9 127,-2-10 1,-3-3 14,-2-1 0,-1-2 59,-4-3 0,-3 3 13,-6-3 1,0 3 33,0 1 0,-11 2 25,-3 4 1,-10-3 12,1 7 1,-4 7 108,-2 7 1,-10 13-229,-4 11 0,-9 17 109,0 21-179,27-23 1,1 2 0,-1 0 0,1 0-1,3 3 1,-1 0 0</inkml:trace>
  <inkml:trace contextRef="#ctx0" brushRef="#br0">7493 7492 8320,'-8'-22'777,"2"1"0,14 9-569,6 2 0,7-1 0,9 6 50,3 2 0,-2 2 0,7 1 1,-5 0-718,5 0 1,-11 4 323,2 1 1,-10 6 13,0-1 0,-4 2 151,0 3 0,-6-1-218,1 0 1,-7 2-25,1 3 1,-4 3 134,-4 6 0,-4 2 79,-6 4 1,-2 2 122,-3 7 1,3-7-64,-3-3 1,2 2 172,-2-2 0,8-6-33,-3-8 1,9-8-49,0-2-145,3-6 0,9 4 82,2-7 1,10-8-212,5-6 0,7-2-70,3-8 0,5 7-196,-1-2 1,3-2-535,2 2 1,-5 0 105,0 5 814,-7 0 0,4 0 0,-7 0 0</inkml:trace>
  <inkml:trace contextRef="#ctx0" brushRef="#br0">7962 7094 8064,'15'0'-187,"-1"0"0,-5 13 674,1 6 0,-1 9 125,5 10 0,1 1-135,-1 14 1,0 0-166,0 9 1,-1-4-56,-4 4 1,4-7-326,-3-7 0,2-3-131,2-11 0,-4-6-120,-1-4 0,-4-13 102,5-2 18,-7-6 0,5-6-54,-4-6 1,-2-7 39,3-12 1,-4-1-181,-1 1 0,0-6 93,0 1 1,0-5 120,0 5 0,0 2-36,0 7 199,7 3 1,1 14 235,6 2 0,-5 11-102,1 8 1,-1 7 94,5 7 0,-4 7-48,-1 3 1,1-3-296,4-2 1,-1 0 147,-4-5 1,4-2-1114,-4-12 603,4 0 492,1-6 0,-6-2 0,-2-6 0</inkml:trace>
  <inkml:trace contextRef="#ctx0" brushRef="#br0">8332 7080 8238,'10'0'-742,"-1"0"1127,-6 0-152,10 0 890,-12 0-1303,12 0 0,-11 1-105,2 4-356,-2 3 1,-2 6 67,0 0 573,-6 1 0,-2 5 0,-7 2 0</inkml:trace>
  <inkml:trace contextRef="#ctx0" brushRef="#br0">8289 7350 8238,'0'8'-436,"7"-2"0,1-12 642,6-4 1,0 2-53,0-1 1,0-1-143,1-4 1,-1 2 43,0 2 0,-4-1 36,-1 6 1,1 1 72,4 4 0,-5 0-58,1 0 1,-6 7 41,6 8 0,-7 5-34,2 9 0,1 4 55,-1 0 1,0 7-46,-5-3 0,4-2 84,1-2 0,0-3-69,-5-1 0,5-7-82,-1-3 0,3-8-108,-3-2 1,0-5 103,5 0 0,-4-2-68,4-2 0,-4-8 90,4-6 0,-4 0-247,5-5 1,-6-2 55,6 2 0,-7-1-385,2 1 0,-4 3-29,-1-3 0,0 3-240,0 2 1,0 0 768,0-1 0,0 1 0,0 0 0</inkml:trace>
  <inkml:trace contextRef="#ctx0" brushRef="#br0">8716 7165 8238,'8'-8'-157,"-2"-4"1,-6 8 419,0-5 0,0 4-13,0-4 1,2 6-253,2-2 321,-2-3-225,4 6 172,-6-4-174,0 6-59,7 0 232,-6 0-213,6 6 164,-7-4-364,0 4 180,0 1-23,0-6 120,0 5 26,0-6 374,0 0-387,0 7-158,0-6 1,0 7 91,0-3 0,0-2-135,0 7 1,0-6 37,0 6 0,0-1 31,0 6 0,0 0 19,0 4 0,0-1-9,0 5 1,1 6 0,4 4 1,-2 5-6,7-5 0,-6 3-7,6-7 0,-1 1 20,5-11 1,1-5-60,-1-5 0,0-5 35,0 0 0,1-10-15,-1-8 0,0-8-91,0-11 0,0-4 99,1-5 1,-3 0-190,-2 5 0,1-5 99,-6 5 0,-1-3-13,-4 2 1,0 3 47,0 7 1,0 1 69,0 3 1,-6 5-45,-4 10 0,-2-2 5,-2 6 0,-2 2 101,-3 8 1,1 9-100,-5 10 0,5-2-171,-1 2 1,8-2 115,2 1 0,6 3-650,-2-7 0,5-2 19,5-8 710,3-2 0,12-7 0,2 0 0</inkml:trace>
  <inkml:trace contextRef="#ctx0" brushRef="#br0">9071 6909 8215,'7'8'0,"-6"5"450,4-4 1,1 4-48,-1 1 0,5 2-79,-6 3 1,6 3-62,-6 6 1,6 1-31,-5-1 1,1 5-52,-1 1 0,-4-1-127,4-5 1,-3 1-200,-2-1 1,0-6 200,0-3-714,0-9 476,0-4 0,0-19-351,0-6 0,0-8 224,0-6 1,0 2-34,0-7 0,0-2 27,0-7 1,0 7-57,0-2 0,4 4 430,1 0 1,1 3-133,-1 7 1,-2 6 491,7 3 0,-5 9-221,4 5 1,1 4 107,4 1 0,-5 8-91,1 6 1,-1 5 376,5 5 0,-4 4-126,-1 1 1,-5-1-168,0 5 0,-2-3-528,-2-1 0,5-1 229,-1 0 0,1-4-762,-5 0 1,5-5 76,0 4 114,6-5 0,-4-2 4,8-7 566,-7-6 0,11-3 0,-4-8 0</inkml:trace>
  <inkml:trace contextRef="#ctx0" brushRef="#br0">9740 6739 8226,'-15'-8'-440,"1"3"1,0 3 0,0 2 618,0 0 0,-1 0-15,1 0 0,0 5-52,0 0 1,-1 1-25,1-1 1,2-2 199,2 7 0,-3-6-56,4 6 1,3-6 148,1 6-352,-3-1 0,6 7 118,-2 3 1,2-3-233,2 3 1,2-3 142,2-2 1,0 0-141,5 0 0,1-6-50,4-3 0,0-3-173,0-2 1,0-8 56,1-7 0,-1-3-97,0-6 0,-4-3 18,-1 3 0,-4 2 192,4-2 0,-6 7 69,2-2 1,-3 8-274,-2 2 417,0 5 0,0 0 109,0 8 0,0 11 119,0 8 1,0 11-5,0 3 1,0 6 170,0 4 1,0-1-114,0 6-1,0 1-73,0 3 1,1 1-208,4 0 1,-3 0 141,2 0 1,3-7-291,-3-2 0,1-6 67,-5-4 1,0-4 201,0-11-249,0 4 1,-1-11 72,-4 3-66,-3-10 1,-6-2 84,0-7 1,-1 0-211,1 0 1,-5-2 64,0-3 0,-6-3-311,1-6 0,2-2-20,-2-3 1,7-4-171,-2-10 1,10 1 169,4-6 0,3 5 433,2-5 0,0 6 0,7-9 0,0 5 0</inkml:trace>
  <inkml:trace contextRef="#ctx0" brushRef="#br0">10180 6582 8183,'0'-14'0,"-6"5"-281,-3-1 0,-1 5 264,-4-4 0,3 4 462,-8-4 0,1 5-308,-1 0 1,-1 4-10,-4 4 1,-3 4 121,4 7 1,-3 4-112,3-1 0,4 6-9,9-5 0,4 5-57,6-5 0,0 0-151,0-5 1,6-1 84,4-4 1,7-3-108,2-6 1,6 0-230,-1 0 1,1-6 143,-1-3 1,1-9-127,-6-1 0,2-4 62,-2 4 1,-3 0 73,3 4 0,-8 3-31,-2 2 247,-6 4 1,5 8-100,-3 2 1,-4 6 125,4 9 0,-3 9 347,-2 10 0,0 11-174,0 8 1,0 0 137,0 4 0,0-4-128,0-5 1,0 4-53,0-4 0,0-3-34,0-2 1,0-7-34,0-2 1,0-8-25,0-2 0,-2-1-4,-3-8 1,2 0-195,-6-5 0,4-6 99,-4-3 1,-1-4-529,-4-1 386,0 0 1,-1-8-361,1-6 0,2-6 114,2-9 1,-1-6-334,6-3 712,1-9 0,4-10 0,0-8 0</inkml:trace>
  <inkml:trace contextRef="#ctx0" brushRef="#br0">10323 6369 8144,'7'14'311,"-2"0"1,-3 7-43,-2 3 1,0 9-29,0 5 0,0-2-168,0 2 0,0-2 142,0 2 0,0-9-88,0-10 0,4-4-72,1 0 0,6-8-223,-1-2 1,2-5-151,3-5 1,-1-7 162,0-7 1,2-6-284,3 1 1,-3-8 178,3-1 0,1-5-66,-1 5 0,0-2 92,-5 2 1,-4 3-9,-1-3 0,-6 9 179,2 5 0,-2 5 436,2 5 218,-3 2 1,4 9-307,-6 3 1,0 7 342,0 7 1,1 11-216,4-1 0,-3 2-71,3-2 0,-4-1-192,-1 1 1,5-3-309,0-2 0,6-3-391,-2-7-166,4 0 0,1-6-298,0-3 1,0-5 1011,1-5 0,-1-9 0,0-8 0</inkml:trace>
  <inkml:trace contextRef="#ctx0" brushRef="#br0">10849 6227 8031,'-8'0'-385,"0"11"440,3 3 0,3 10 3,-2-1 0,2 11 0,2 4 1,0 3-5,0 1 1,0-4 427,0 0 1,3-6 385,7 1 0,-5-5-493,9-4 0,-3-10-584,3-9-1,0-4 43,0-1 1,5-12-74,0-7 1,0-8 99,-4-6 1,-3 1-75,-2-6 0,-4 2 103,-6-2 1,0-1 28,0 5 0,-3-3 119,-7 3 1,-1 3-70,-12 7 0,-1 5-309,-5 10 0,-1 2-106,-3 7 0,-9 8-514,-11 6 961,-2 7 0,-8 14 0,-2 1 0</inkml:trace>
  <inkml:trace contextRef="#ctx0" brushRef="#br0">8517 7904 9373,'20'-6'963,"10"-8"-610,13-10 1,11-7-267,7-3 1,7-5-597,-1 1 1,-4 3 414,-2 2 94,-8 3 0,2 2 0,-5-1 0</inkml:trace>
  <inkml:trace contextRef="#ctx0" brushRef="#br0">11360 6028 8376,'-14'-27'0,"0"3"0,6 4 521,3 5 0,5 1-47,5 0 1,3 0-361,6 0 1,8-2 33,7-3 0,6-5-50,7-9 0,7-3-473,3-7 1,11-6 28,-27 23 0,0 0 1,30-18-251,-30 22 0,-1 1 0,25-18-82,-3-4 678,-7 7 0,-13-6 0,-2 6 0</inkml:trace>
  <inkml:trace contextRef="#ctx0" brushRef="#br0">12014 5089 8376,'15'-14'-791,"-1"0"0,5 0 479,0 0 1,6-1 525,-1 1 0,1 5 43,-1-1 1,1 7-153,-6-2 1,5-1 119,-5 1 0,-5 2-82,-5 8 0,-6 4 49,2 10 1,-5 5-104,-5 9 0,-9 5 13,-9 9 1,-4 2-89,-2 4 0,2 0-164,4-5 0,4-7-340,9-8 1,-1-9 489,6-5 0,1-10 0,4-3 0</inkml:trace>
  <inkml:trace contextRef="#ctx0" brushRef="#br0">11716 5573 8084,'6'-14'166,"8"-2"10,10-3 1,8 1-84,1-5 0,6-6 83,-1-4 1,8-6-187,1 1 0,-4-10-123,-5-4 1,-2-3 247,2-2 1,3-4-151,-3-1 0,-3 2 79,-2 8 0,-4-2-80,-6 7 1,-4-1 47,-9 6 1,-4-1-51,-6 0 0,-8 5 87,-6 1 0,-13 0-241,-11-1 1,-1-1 66,1 6 1,-3-1 56,3 6 1,-3 1 48,-2 3 0,0 2-18,1 3 1,-7 8 166,-3-3 0,-4 3-159,0-3 0,0 6 204,4 3 0,3-1-99,6 1 1,6 2 38,-1 8 1,-2 6-83,-7 12 0,-10 4-309,-9 16 1,28-20-1,0 1 194,-3 6 1,1 2 0,1 0 0,1 1 63,-1 2 0,2 1 0,2-1 0,2 1-44,0-1 0,0 1 0,0-1 0,-1-1 29,-1 0 1,-1-1 0,4-2 0,-1-1 68,2-3 1,1-1 0,-16 15-85,8-13 0,13-12 41,6-11 0,9-7-244,6-7 0,15-10-267,8-19 1,14-2 517,9-12 0,7-6 0,-20 25 0,-1 1 0</inkml:trace>
  <inkml:trace contextRef="#ctx0" brushRef="#br0">10920 4052 7403,'-15'14'-936,"1"11"1579,0 4 0,-5 12-264,0 6 1,-8 7-213,-1 17 0,-2-2-335,11-28 0,0-1 0,0-3 1,0-1 199,-2-1 0,-1 1 1,-14 32 269,3-12 1,4-3 26,6-16 1,8-2-68,11-6 1,5-7-124,9-3 1,7-3 46,16-2 1,10-6-37,9-4 0,8-2-255,2-2 1,1-6-494,-1-4 0,5-2-138,-26 4 1,-1 1 735,34-1 0,-29 3 0,0-1 0,-4 3 0,-1-2 0,2 0 0,0-2 0,0-2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9669 6312 16090,'-15'-6'-1544,"1"-2"0,5-2 1391,-1 1 256,7 6 137,-10-10-152,12 12-277,-6-6-5,7 7 0,2 2-241,3 3 0,3-2 397,6 6 1,2-4 349,3 4 1,3-1-104,6 2 1,7 1-18,3-6 0,8 1 87,1-1 1,7-4-4,-2 4 1,3-2 5,2 2 1,-6-4-91,-4 4 1,4-3 42,1-2 0,5 0-191,4 0 1,1 1 45,9 4 1,-10-3 20,6 2 0,-7 3-145,-3-3 1,-2 1 144,-3-5 1,10 5-71,-1 0 1,7-1 14,3-4 1,-3 0 79,3 0 1,-7 0-85,7 0 0,-2 0-69,7 0 0,-34-2 0,1 0-131,5 0 0,-1-1 0,-2-2 0,0 0 192,-2 3 0,-1 0 0,-1-3 0,-1 0-96,36 0 0,3-6-78,-37 6 0,1 1 0,1 0 0,1 0 75,-3-1 1,1 1 0,0 1 0,-1 1-3,29-8 1,8 2 121,-8-1 1,-31 3-1,1-1-61,-1 2 1,1 1 0,0-2-1,0 1 78,-1 0 1,0 0 0,1 0 0,0-1-50,35 2 1,0-6 397,-5 5-371,7-6 1,1 8-77,-37-2 0,1 1 52,0 2 1,-1 0-1,37-5-12,-3 2 0,-8 3-132,-2-2 1,5 0 63,5 0 1,5 2 63,-5-3 0,-2 4-310,-8 1 0,-3-5 272,-6 0 0,5 0-55,-1 5 0,6 0 58,-6 0 1,6 0-1,-6 0 0,-1 0 60,-8 0 0,-3 5-55,-6 0 1,6 0 88,3-5 0,5 0-65,5 0 0,-4 0 112,4 0 1,-1 0-93,-4 0 1,2-5 203,-12 0 0,5-4-145,-4 4 1,7-4 0,2 4 1,0-2-85,4 3 1,-2 2-192,-2-3 0,-2 4-91,-3 1 1,-3 0 99,-6 0 1,-1 0-386,1 0 0,4 0 122,1 0 0,4 3 435,-5 6 0,4-1 0,-5 10 0,-1-2 0,3 1 0</inkml:trace>
  <inkml:trace contextRef="#ctx0" brushRef="#br0">19095 6312 8390,'-21'-14'-295,"7"0"-74,0-1 0,0-4 322,4 1 1,2 0 85,-1 9 0,4-4 304,-4 4-155,5-4 0,-7 3 178,7 1 1,-3 6-152,3-2 0,2 2 295,-3-2-180,4 4-371,1-6 0,8 9 144,6 3 0,5-2-21,4 6 0,9-6-113,-4 2 1,10-2 139,0 2 0,3-3-106,2 2 0,0-2 60,-1-2 1,1 5-85,0-1 0,1 1 88,3-5 0,4 0 6,6 0 1,6 0-179,3 0 0,-3 0 191,-1 0 1,-10 2-163,-4 2 0,1-2 62,-2 3 0,7 3-57,-2 1 1,3-1 113,2 2 0,-5-6-39,0 6 1,-1-6 9,1 6 0,-3-7 123,-6 2 1,1-4-30,3-1 1,10 0 161,9 0 0,9-1-510,0-4 1,4 2 266,-7-7 0,-3 6-18,-7-6 1,2 6 86,7-6 1,1 7-213,-1-2 0,-2 2 100,-2-2 1,-6 4-175,-9-4 1,4 3 227,-4 2 0,3 0-8,2 0 0,6 0 0,3 0 0,-1 0 18,2 0 1,-7 0-3,1 0 0,-2 0-11,-3 0 1,8 0-63,2 0 1,4 0 62,1 0 0,-2 0-83,-3 0 1,-2-4 64,-7-1 0,1 0-6,4 5 1,2 0 36,7 0 0,1 5-27,-1 0 1,-7 4 93,-2-4 1,-4 6-83,-1-2 1,2 4 26,2 1 0,4-1-5,6-4 1,5 4 5,0-4 1,-2 3-10,-7-3 1,2-3-4,-3-6 1,10 0-210,5 0 1,-40 0-1,0 0 139,39 0 1,1 0 105,-10 0 0,3 0-50,-7 0 0,9 0-8,4 0 1,-39 0 0,0 0 28,40 0 0,-5-4 120,-10-1 1,4 0-125,-4 5 0,3 0-2,2 0 1,5-5 22,0 1 0,-6-1-5,-9 5 1,-4 0 26,-5 0 1,2-5-45,-7 0 1,12 1-832,-2 4 1,3 0 14,-3 0 764,-7 0 0,10 0 0,-6 0 0,-5 0 0,-7 0 0</inkml:trace>
  <inkml:trace contextRef="#ctx0" brushRef="#br0">18953 1379 9359,'6'8'691,"3"-3"0,9 3-388,1 1 0,0-1-86,-5 1 1,-3-4-884,3 5 1,-7-1 324,7 5 1,-9 1-717,-1-1 0,-4 0 1057,-4 0 0,-11 7 0,-7 1 0</inkml:trace>
  <inkml:trace contextRef="#ctx0" brushRef="#br0">18839 1891 8282,'-8'14'0,"2"0"-545,6 0 509,0-6 0,6-3 384,4-10 1,7-3-330,2-6 1,5-5 42,-5 0 0,4-4-1073,-4 4 1011,0-7 0,-5 11 0,1-6 0</inkml:trace>
  <inkml:trace contextRef="#ctx0" brushRef="#br0">19280 1464 8282,'28'-34'-632,"1"8"442,-1-2 1,-1 4 1147,-3 0-80,2 4-328,-10 6-570,5 6 1,-15 9 118,-6 14 1,-11 7-197,-8 11 0,-6 5 101,1 9 0,-3-3-161,-1 4 1,-1-4 92,1-1 0,6-9-40,3-5 1,3-7-75,2-8 101,6 0-114,2-6 0,14-1 85,6-7 0,6-4 11,9-5 1,4-2 40,0-13 0,2 1-849,-2-6 903,3 1 0,1-7 0,-3-1 0</inkml:trace>
  <inkml:trace contextRef="#ctx0" brushRef="#br0">19365 1166 8242,'9'16'-173,"1"2"1,-5 1 158,4 10 0,-6 2 515,2 12 1,-3 11-71,-2 3 1,-2 6-76,-3-6 0,-4 12-332,-10-7 1,2 3 416,-7-9 0,2 5-462,-2-5 0,-3 8 100,3-12 0,2 0-798,-1-10 1,5-7 538,-1-6 1,8-7-1743,2-8 1405,6-6 0,-4-16 517,7-16 0,0-15 0,0-12 0</inkml:trace>
  <inkml:trace contextRef="#ctx0" brushRef="#br0">19294 1805 8242,'14'7'0,"2"-4"397,3 6 0,1 1-154,4 4 1,1-4-208,-6-1 0,2-1-290,-2 1 1,-3 3 201,3-8 1,1 7-275,-1-1 0,0-4 326,-5-1 0,0-4 0,1-1 0</inkml:trace>
  <inkml:trace contextRef="#ctx0" brushRef="#br0">19848 1080 8035,'8'8'579,"-3"7"0,-5 0-132,-5 9 0,-3 0-583,-6 4 1,-2-4-49,-3 0 1,-1-1 9,-4 6 1,-3-2-63,4-4 0,7-2 132,2-7-192,9-6 211,-1-2 1,13-7-215,8-4 1,5-3 34,9-6 1,-1 0 106,1-1 1,-1 1 96,0 0 0,1 0 119,-1-1 0,-4 1 12,0 0 1,-7 5-104,2-1 0,-8 7 620,-1-2-351,-7 4 0,3 7-63,-6 3 1,-8 6-62,-6 4 0,-2 3-97,-8 6 0,5 1 31,-4-1 0,4 0-1,-5 1 1,13-7 8,2-3-9,5-3 0,6-8-130,3-4 1,4-5 104,10-9 0,-1 1-223,5-10 0,-4-2 133,5 2 0,-7 0-7,2 5 0,2 2-27,-2 2 0,-5-1-407,-5 6 263,-5 1 0,0 11 92,-8 8 0,-9 0 155,-6 9 0,0 0 0,5 4 0</inkml:trace>
  <inkml:trace contextRef="#ctx0" brushRef="#br0">19834 1564 8259,'-8'6'-30,"4"4"0,2 2 132,2 2 0,-2 5 141,-2 0 0,0 8 25,-5 2 1,4-1-257,-4 5 0,1-7 6,-2-3 1,4-5 240,6 1-454,0-4 199,0 0 1,2-9-92,2-6 0,9-11 24,6-8 1,6-11-321,-1 1 0,3-2 160,1 2 1,1-4-122,-1 0 0,1-5 69,-1 5 1,5 1 125,0 9 0,5-3 297,-5 7 0,1 1-128,-6 3 0,-1 7 519,-3 4 0,-5 4-243,-10 4 1,-3 6 134,-6 9 0,-6 3-123,-3 6 0,-10 1-137,-5-1 0,-3-4-3,-1 0 0,-1-5-206,1 4 0,-1-5-417,1 1 0,4-8 251,1-2 1,5-6-465,-1 2 1,8-10 257,2-4 1,5-10 409,0-5 0,-4-9 0,0-3 0</inkml:trace>
  <inkml:trace contextRef="#ctx0" brushRef="#br0">20019 1180 8259,'6'20'256,"-2"9"12,5 9 1,-6 11-107,2 8 0,-4 6-292,-1 8 1,-1 6 443,-1-36 0,-1-1 0,2 39-500,-2-39 1,1 0-1,1 2 0,0 0 252,1 1 0,0-1 1,-1 39-401,-4-15 0,3-10 427,-2-14 0,2-12-317,2-11 238,0-3-507,0-14 1,0-10 107,0-16 1,0-9-841,0-5 1225,0-3 0,0-2 0,0 1 0</inkml:trace>
  <inkml:trace contextRef="#ctx0" brushRef="#br0">19991 1749 8233,'0'22'207,"-5"5"165,0-4 0,-4 9-196,4 1 0,-6 5 10,1-5 1,-2 5-235,-3-5 0,1 0 77,0-4 1,5-7-250,-1-3 157,7-3-732,-3-2 0,6-13 795,0-5 0,6-14 0,2-4 0</inkml:trace>
  <inkml:trace contextRef="#ctx0" brushRef="#br0">20033 1891 8225,'24'-8'-46,"0"3"1,4 4 308,5 1 0,5 0 155,-5 0 1,5 0 109,-5 0 1,5 6-1237,-4 3 1,-1 4 93,-5 1 614,1 0 0,-1 1 0,0-1 0</inkml:trace>
  <inkml:trace contextRef="#ctx0" brushRef="#br0">20574 1479 8146,'7'-15'0,"1"7"204,-3 4 163,-3 2 0,9 15-57,-7 6 1,1 6 47,-5 3 1,0 6-212,0-1 1,0 1-111,0 0 1,-1-9-434,-4 3 345,3-2 1,-9-4-208,6-3 262,1-10 0,2 2-375,-3-6 0,4-2 134,-4-8 1,4 2-344,1-6 0,0-7 119,0-8 1,0-4 460,0-5 0,6-4 0,2-5 0</inkml:trace>
  <inkml:trace contextRef="#ctx0" brushRef="#br0">20673 1180 8146,'13'3'133,"-4"7"0,4 5 341,-4 14 0,-2 1-176,-3 3 1,-2 11 67,-2 13 1,0 0-218,0 5 0,-5 1 107,0-2 0,-1 3-658,1-3 0,4-7 429,-4 3 0,3-10-752,2 1 0,0-12 287,0-8 1,0-6-59,0-7 0,0-9 5,0-6 491,0-13 0,7-9 0,1-6 0</inkml:trace>
  <inkml:trace contextRef="#ctx0" brushRef="#br0">20844 1550 8146,'8'22'-813,"-2"3"454,-6-6 0,0 0 791,0-5 1,0 0 21,0 1-868,0-1-123,0-6 383,0-2 0,0-25 0,0-5 0</inkml:trace>
  <inkml:trace contextRef="#ctx0" brushRef="#br0">20957 1251 8625,'-8'10'404,"4"-1"1,-4 0-134,-2 6 1,2-1-191,-1 0 0,4 2-5,-4 3 0,6-3-95,-2 3 0,5-4 40,5 0 1,9-3-191,10-2 0,2-4-47,3-6 0,-1 0 87,1 0 0,-1-3-172,1-7 1,-1-1 78,0-12 0,-5 4 47,-4-5 1,-4 2 45,0-2 1,-3-3-164,-2 4 1,-4 2 125,-6 2 0,0 3 43,0 2 0,-6 0 163,-4 0 0,-2 0-93,-3-1 1,3 6 141,2-1-247,-2 7 733,4-3-277,0 6 0,1 11 5,7 3 1,0 10-163,0 0 1,0 2-16,0 3 0,0 10 58,0 4 1,0 4-64,0 1 1,-1-2-136,-4 6 0,2-2 131,-7 2 0,1-3-313,-5-6 1,-2-5 31,-3 0 1,8-13 41,-3-1 1,3-8 127,-4-7 1,6 2-7,0-6 1,5-7-29,0-7 0,2-5 13,2-5 1,0-4-74,0-5 0,6-5 86,4 0 1,7-4-223,2 9 0,6-7 112,-1 12 1,-3-6 48,-2 10 1,-4 5 67,0 4 0,-1 7 131,0-1 0,-6 4-37,-3 4 0,-4 6-69,-1 9 1,0 1 393,0 4 1,-4 3-128,-1-4 0,-6 4 162,1 2 0,2-6-125,-1 1 1,6-6-150,-2 0 0,3-6-129,2-3-459,0-6 124,7 3 0,5-12 142,7-3 0,0-6-817,-4-3 1,3-9 88,1-7 865,0 1 0,2-8 0,1-3 0</inkml:trace>
  <inkml:trace contextRef="#ctx0" brushRef="#br0">21512 1265 8146,'14'5'-370,"0"0"0,1-1 307,-1-4 0,-5 2 869,1 3-848,-1-4 0,1 10-692,-1-6 734,-6 6 0,4-3 0,-7 6 0</inkml:trace>
  <inkml:trace contextRef="#ctx0" brushRef="#br0">21611 1393 8146,'0'21'0,"0"1"130,0 6 1,0 2-121,0 3 0,-4 2 894,-1 3 1,-5 2-485,6-7 1,-6 2-569,5-2 1,1-3 95,4 3 0,-5-5-188,0-4 1,1 1-474,4-6 1,0 0 22,0-5-483,0-6 1173,6-1 0,2-26 0,6-5 0</inkml:trace>
  <inkml:trace contextRef="#ctx0" brushRef="#br0">21796 1265 8142,'14'-22'0,"2"-5"-125,3 4 1,3 0 137,7 0 1,-1 1 488,1-2 1,4-1-97,0 6 0,2 0-167,-2 5 0,-8-1-170,4 1 0,-6 6 131,1 4 1,-3 2-356,-7 2 0,-5 6 103,1 4 1,-7 9-96,2 4 0,-4 6 15,-1 4 0,0 0 92,0 10 1,0-4 70,0 9 0,5-1-49,0 5 1,-1 2 235,-4 12 0,5-10-195,0 0 0,0 1 17,-5 0 0,-5-2 26,0-7 1,-6-9-103,2 4 0,-4-15-27,-1 1 0,0-12-271,-1-3 1,-5-6-68,-4-8 1,2-3-985,-2-6 1385,1-1 0,-12-10 0,-1 5 0</inkml:trace>
  <inkml:trace contextRef="#ctx0" brushRef="#br0">21839 1436 8099,'0'20'0,"1"1"273,4 3 1,-3 2-38,3-2 1,-4 3 51,-1 1 0,0 1-104,0-1 0,-1-6-150,-4-3 0,3-3-147,-3-2 191,4-6-342,-5-1 0,4-9 194,-3-3 1,4-9-180,1-10 1,1-2 52,4-3 0,3-4-435,6 0 1,0-5 210,1 5 0,4 0 146,-1 4 0,6 7 274,-5 3 0,2 10 0,-2 4 0,-4 3 498,4 2 1,-4 8-309,-6 6 1,2 2 210,-6 8 0,-2 0-134,-8 4 0,-4 0 285,-10 1 1,1-1-242,-5 1 0,-1-6-255,-4 1 1,1-5-632,3 5 0,4-7 186,5 2 389,1-3 0,0-2 0,0 0 0</inkml:trace>
  <inkml:trace contextRef="#ctx0" brushRef="#br0">22692 1038 8102,'8'0'-1497,"-2"3"1544,-6 6 1,-1 4 589,-4 16 0,2-3-75,-7 12-446,1-6 1,-5 7-9,-1-5 0,3-1-28,2-5 1,-1-1-344,6-3 235,-6 3 0,10-12-637,-4 4 503,3-9 0,2-10-335,0-10 1,2-4 163,3-5 0,3-5 333,6-9 0,5-2 0,0-2 0,0 0 0,-5 4 0,6-3 0,3-7 0</inkml:trace>
  <inkml:trace contextRef="#ctx0" brushRef="#br0">22806 1024 8102,'9'-18'0,"1"4"0,-2 1 78,1 9 1,4 2 159,-4-3 0,-3 12 131,-1 7 0,-3 6-172,-2 9 0,0-1-170,0 1 1,0-1-298,0 1 1,-7-3 236,-2-2 1,-4 3-567,-1-3 1,0 1 344,0-1 0,-5 2-342,0-2 0,-2-3 86,2-2 510,3-4 0,-10 0 0,4-1 0</inkml:trace>
  <inkml:trace contextRef="#ctx0" brushRef="#br0">22635 1336 8102,'22'-19'0,"-3"0"0,3 0-159,2 5 1,1 0-133,-1 0 1,1 4 209,-6 1 0,-5 6 177,-4-2-229,-7 3 1,3 4 129,-6 3 0,-6 1-118,-3 4 0,-6 2 102,-4-2 0,-1 2 0,-4 2 1,-3 1 59,4-1 0,2 0 98,2 0 242,3-6-293,2 5 1,8-12 13,6 4 1,6-3-31,8-2 1,7-2-120,3-3 1,2 4 120,3-4 1,-5-1-152,-1 1 0,-4-4-39,5 4 0,-11 0-370,1 5 327,-10 0 1,3 2-23,-7 2 0,-13 4 214,-6 7 0,-8 0-122,-6 4 1,-3 5 144,-7 9 1,1-1-126,-1 6 1,2-7 371,3 2 1,8-9 17,6-5 0,12-3 349,-3-2-190,11-6-219,-3-2 0,20-17-362,6-3 0,14-5 94,10 0 1,6-1-154,8-4 1,-2-1 65,-3 6 0,2 0 94,-7 5 0,0-7 0,-4-1 0</inkml:trace>
  <inkml:trace contextRef="#ctx0" brushRef="#br0">22877 1649 7594,'1'-19'-478,"4"0"0,3-4 535,6 4 1,2-5-74,3 5 1,-5-5-287,0 5 0,1-1 146,-6 1 1,-3 8 155,-1-4 0,-3 4 0,-2-3 0</inkml:trace>
  <inkml:trace contextRef="#ctx0" brushRef="#br0">22919 1351 7819,'0'14'-707,"0"0"732,0 0 1,-4 7 288,-1 2 1,-6 9-33,1 1 0,-2 2-138,-2-2 0,4-3-232,1 3 0,-1-4 83,-4-6 1,4 3-194,1-7 0,4-2-277,-4-7-123,6 2 362,-10-10 1,11 2 92,-2-8 1,2-4 142,2-6 0,0-5 0,0 0 0,0 0 0,-2 5 0,-2-1-248,2 7 0,-10 2 374,2 6 1,-3 6 162,-1 4 1,0 3-97,0 1 0,-5 0 26,0 0 0,-5 5-55,5 0 0,-1 0-44,1-5 0,3 0-157,-3 1 1,3-1 117,2 0 1,0-6-205,-1-3 1,8-2-131,2 2 173,3-4 1,4 6-25,3-7 0,4 0 34,10 0 0,9 0 175,10 0 0,14 0-81,5 0 1,10 0-105,-1 0 0,-3 1 86,-1 4 1,-2-2-7,2 7 1,-2-6 5,6 6 0,-1-7-1,1 2 1,-11-4 112,-12-1 0,-7 0-87,-7 0-549,-7 0 347,-2-6 1,-13-2-414,-7-6 584,-7 0 0,-13-7 0,-2-1 0</inkml:trace>
  <inkml:trace contextRef="#ctx0" brushRef="#br0">23104 1137 8102,'14'-14'0,"5"0"-142,0 0 0,7 1-132,-3 4 0,3 2 1308,-3 7-586,-2 0 0,-13 3-401,-3 7 1,-5 6 70,-5 12 0,-9 1-143,-10-1 1,-3 5-26,-1 0 1,4 0-168,0-4 1,5-1-265,-4 1 0,5-2 228,-1-4 1,3-2-165,2-7 1,0-6-149,0-3 565,0-4 0,1-7 0,3-4 0,3-1 0,2 2 0,3-4 0,-3 4 0,4 1 0,1-2 0,1 7 88,4-1 0,-3 4 65,3 4 0,1 11 264,-1 8 1,-1 6-115,-4 4 0,0-2-16,0 7 1,0-6-67,0 1 1,0-3-197,0-1 1,0-7 80,0-3 1,0-8-405,0-2-249,0-6 320,0 4-185,0-20 0,5-3 181,0-12 1,4-1-105,-4 1 1,6-2 150,-1-3 0,4-4 184,5-5 0,-3 5 0,2 4 0,5 5 0,0 4 0,-1 0 9,2 10 1,-7-2-10,2 12 0,-3-1 371,-2 5 1,1 1-147,-1 4 0,-5 3 46,1 6 0,-7 7 5,2 3 1,-5 2-104,-5 3 1,-3-1-72,-6 1 1,0-6-163,-1 1 1,1-2 160,0 2 1,0-4 8,0-5 0,-1-1-1544,1 0 1434,0 0 0,0-6 0,-1-1 0</inkml:trace>
  <inkml:trace contextRef="#ctx0" brushRef="#br0">23161 1479 8102,'0'20'0,"0"2"0,0 7 0,-6-1 195,-4 0 0,-7 6 9,-2-1 1,-2 0-156,3-5 1,2 1-356,-3-1 0,3-6 209,2-3 0,4-3-473,1-2 309,6-6-237,-4-1 1,7-11 497,0-5 0,0-7 0,0-12 0</inkml:trace>
  <inkml:trace contextRef="#ctx0" brushRef="#br0">23062 1706 8102,'6'-14'0,"2"6"203,6 3 1,0 4 47,0 1 1,5 6 390,0 3 1,8 6-211,2 4 0,-1-2-455,5 7 1,2-2 22,-2 1 0,7 4 0,-4-5 0</inkml:trace>
  <inkml:trace contextRef="#ctx0" brushRef="#br0">25422 2502 7855,'0'-8'0,"6"2"0,2 6 0,0 8 910,-3 6 0,-2 13-125,2 11 0,-4 14-313,4 5 1,-5 9-478,-5 0 0,2 9 197,-7 0 0,7 1-7,-1-5 0,2-6-499,2-3 1,0-7 352,0-8 0,2-7-1151,2-16 0,-1-5 529,7-10 1,-5-4-587,4-10 0,-6-6 1169,2-13 0,-3-18 0,-2-17 0</inkml:trace>
  <inkml:trace contextRef="#ctx0" brushRef="#br0">25464 2417 7855,'15'-22'148,"0"-5"37,4 3 1,8-3-84,6-1 1,12-5 117,-3-1 0,6 1 57,-1 5 1,-3-1-50,4 1 1,-6 1-43,-4 3 1,-3 4-54,-7 6 0,-1 6-205,-3 3 113,-3 4 1,-9 13 32,-2 7 0,-4 13 36,-6 6 1,0 9-41,0 5 1,-5 3 185,1 2 0,-1 2-267,5 2 1,0 9 216,0 6 0,2-35 0,1 0-249,-2-1 1,2 0-1,8 38 168,-1-2 1,2-4-48,3-1 1,-1-1-238,0-4 1,0-4 40,1-10 0,-3-9-236,-2-10 0,-2 0-254,-4-5 412,-2 4 1,-2-18-10,-10 0 1,-2-6 208,-2-8 0,-2-1-294,-3-4 0,-2-3 171,-2-6 1,-4-13-471,3-6 1,-3-8 588,-1-7 0,-7-9 0,-1-7 0</inkml:trace>
  <inkml:trace contextRef="#ctx0" brushRef="#br0">25464 2701 7855,'0'-14'99,"0"0"1,11-1-122,4 1 1,10-5-41,3 0 1,13-4 109,12 4 1,0-5 265,-1 5 0,1 0-310,-11 5 1,1 0-207,-15-1 1,-2 8-149,-12 2 8,0 3 1,-8 5 175,-6 7 1,-12 6 76,-12 12 1,-9 7 47,-5 3 1,-8 9-117,-1 5 1,-1 4 480,6 0 1,5-10-4,4-3 1,9-12 130,6-2 0,8-7 54,5-8-360,4-6 0,12-9-412,3-14 1,11-5 179,4-9 0,1 1-157,8 0 0,-7-6 69,2 1 1,-4 0 116,-5 5 1,-4 5-347,-6 4-265,-6 4 350,-1 7 0,-14 3 318,-2 10 0,-4 7-60,-1 7 0,-2 7 60,-3-3 0,3 4 543,-3 2 0,-1-1-220,1 1 1,0-1 328,5 0 1,-1 1-250,1-1 0,5-1-167,-1-3 0,7 1-120,-2-6 0,4 0-325,1-5 54,0-6 1,8-2 75,6-6 0,6-1-327,9-4 0,1-4 81,3-10 0,-3-2-242,3-3 1,-3-2 241,-1 2 0,-7 2 69,-3-2 1,-3 8 333,-2 2-30,-6 0 0,-2 14 99,-6 0 1,-2 8-105,-2 11 1,-9-2 159,-6 7 0,-6 4-171,1 5 0,2 2-319,-2-2 0,2-3 287,-1 3 0,-11-3 0,4-1 0</inkml:trace>
  <inkml:trace contextRef="#ctx0" brushRef="#br0">25621 3398 7871,'0'9'43,"0"1"0,6-7 0,4 2 1,2-4 88,2-1 1,7-1 246,3-4 0,3-5-272,1-9 1,2-6-210,3-13 0,4-1-537,5-13 1,-5 6-543,-4-2 1181,-3-2 0,-2-1 0,1-6 0</inkml:trace>
  <inkml:trace contextRef="#ctx0" brushRef="#br0">26175 2488 7876,'10'0'105,"-1"0"0,-4 0 230,4 0 0,6 0-66,4 0 1,1 0 13,-1 0 0,2-2-140,2-2 0,4 2-142,-3-3 0,-4 4-320,-1 1 0,-8 1 242,-1 4 1,-7 3-154,2 6 1,-5 0 141,-5 1 0,2-1-98,-7 0 1,6-1 21,-6-4 26,7 4 106,-3-5 0,12 0 43,4-4 0,2 3 136,2-3 0,1 1-35,-1-5 1,0 5 89,0 0 0,1 6-44,-1-2 1,-5 4-127,1 1 1,-7 2 17,2 3 0,-9-2 8,0 7 0,-7-7-124,1 2 0,-9 2 123,-4-2 0,0-2-492,0-8 1,4 2 179,-5-6 0,2 0 125,-2-5 0,-1-6-211,6-4 0,0-9-184,5-5 1,0-4 524,-1-5 0,1-3 0,0-7 0</inkml:trace>
  <inkml:trace contextRef="#ctx0" brushRef="#br0">26232 2616 7880,'2'-8'-8,"2"3"1,0 5 174,5 5 0,-1 11 367,2 12 1,-3 7-57,-2 8 0,-3-1-192,2 1 0,-2 4-42,-2 1 1,0 1 13,0-2 1,0-3-205,0 4 0,0-4-231,0-2 1,5-10-1631,0-3 1015,6-11-167,-4 3 959,8-26 0,-1-11 0,0-20 0</inkml:trace>
  <inkml:trace contextRef="#ctx0" brushRef="#br0">26588 2388 7880,'26'-14'-49,"-2"0"1,3 4-115,-3 1 0,-2 1 246,2-1 0,-1-2 339,6 6 0,-1-5-319,1 6 1,-12-3-17,-3 3-188,-3 2 1,-3 2-25,-3 9 1,-16 6-142,-8 4 0,-11 4 68,-3 10 0,-5-1-151,5 6 0,-2-5 300,2 5 0,3-6-218,-4 1 394,11-9-178,2-4 1,15-7 183,6-4 1,6-4-28,8-10 0,5-3-62,0-6 0,5 0-50,-5 0 0,6-1-132,-1 1 1,-4 0 94,-1 0 0,2 0 11,-2-1 1,0 7-18,-5 4-67,0 2 282,-6 2 1,-1 11 135,-7 3 0,0 16 169,0 4 0,-5 5-93,0 4 0,-1 7 102,1 7 0,3 2-169,-2 7 1,2-8-211,2-1 1,2 0-21,2-5 1,0-4 78,5-6 1,1-5-669,4-9 200,-6-6 82,4-8 1,-10-9-28,3-10 0,-4-4-134,-1-10 1,-6-5 79,-4-9 1,-2 3 7,-2-3 0,-1-2-260,1 2 1,-5-7 558,0 3 0,-6-11 0,3-2 0</inkml:trace>
  <inkml:trace contextRef="#ctx0" brushRef="#br0">26701 2758 7880,'-1'28'589,"-4"1"1,-1-1-268,-4 1 1,-4 4-108,0 0 0,0 2 13,-5-2 0,1-3-296,-1 3 0,4-3-424,-4-1 0,4-6-373,6 1 865,3-7 0,-1-2 0,-1-9 0</inkml:trace>
  <inkml:trace contextRef="#ctx0" brushRef="#br0">26858 2900 7880,'30'0'0,"8"0"45,-10 0 1,4 2 90,-4 2 0,1 3-136,-1 2 0,0 4 0,1-5 0</inkml:trace>
  <inkml:trace contextRef="#ctx0" brushRef="#br0">27626 2132 7866,'-15'7'38,"1"2"-58,0 10 1,-8 5 83,-7 9 0,-1-1 204,-8 6 0,0-2-363,-4 2 0,10-3 47,4-7 1,4-7 66,0-7-37,4 0 8,12-12 1,2 2-68,6-8 0,6-4-135,3-7 1,10-4 106,5 1 1,5-1 42,4 4 0,3 3 123,7 2 0,-1-1-113,1 6 1,-2 1 54,-3 4 1,-8 0 61,-6 0 1,-9 6 194,0 4 1,-7 8-43,-8 6 0,-13 9 115,-6 5 0,-8 5-112,-6 4 1,-3 4-105,-7 6 1,0-5-180,1 0 1,5-6 140,4 1 1,3-3-178,2-1 0,1-8-181,3-7 0,-1-3-650,6-10 500,0 2 0,5-22-786,0 1 1215,6-14 0,1-10 0,7-9 0</inkml:trace>
  <inkml:trace contextRef="#ctx0" brushRef="#br0">27355 2516 7866,'0'15'0,"0"0"-103,0 4 0,-1 3 88,-4 7 0,-1-2 75,-4-4 0,-1 3 18,6-7 0,-4-5-305,4-5 213,-6-6 1,10 2 57,-4-10 1,10-7-275,4-7 0,5-5 51,5 5 1,3-1 133,7 1 1,4 5-9,0-1 0,11 1 116,-1 5 1,3-2-62,-3 1 0,-7-1 27,-3 6 1,-5 1 4,-4 4 1,-8 0 101,-7 0 1,-5 6-91,0 3 0,-13 6-1,-5 3 1,-15 5-43,1 5 0,-10 0 24,0 1 1,-3-1-89,-2 1 1,7-6 86,3 1 1,4-8-163,6-2 1,2-1-3,7-8 101,6-1 0,3-4 79,10 0 1,4 0 5,10 0 1,5 0-1,9 0 0,-1 0-52,6 0 0,-5 5 115,5 0 0,-7 4-81,3-4 0,-1 6 131,-5-1 0,1 2-22,-15 2 1,2 5 84,-12 0 1,1 5-22,-5-5 0,-6 8 179,-4 1 0,-9 1-29,-4 4 1,-6 2-47,-4-2 1,-3 6-271,-7-1 0,0-3 131,1-2 0,5-5-839,4-4 1,5-10-11,4-9 0,0-5-1024,10-5 1705,-3-15 0,15-23 0,-4-15 0</inkml:trace>
  <inkml:trace contextRef="#ctx0" brushRef="#br0">27597 2843 7866,'-11'16'265,"-3"3"0,-11-2-294,-4 7 1,1 0 11,-6 4 1,4-4 236,2 0 1,6-2-106,3 1 1,5-2-361,4-7 89,-2 0 0,12-1-168,0-3 0,6-6 197,8-8 1,7-4-34,2-7 1,9 1-72,1 0 0,2 0-11,-2 0 1,-4-1 298,-1 1-259,0 6 504,-12 2 1,-3 6-72,-13 0 1,-10 11 51,-13 3 1,-3 10-70,-12 0 1,7 2 126,-2 3 0,3-1-382,1 1 1,9-12 80,5-3-708,1-3 1,13-4 667,-4-7 0,16-13 0,5-9 0</inkml:trace>
  <inkml:trace contextRef="#ctx0" brushRef="#br0">27924 2786 7866,'14'0'496,"-6"0"1,-8 7-212,-9 2 0,-5 9 468,-5 1 1,3 6-692,-3-1 1,3 2 35,2 3 1,1-7-205,4-3 0,2-3 98,7-2 1,7-5-274,2 1 1,10-7 100,5 2 180,3-10 0,7-9 0,3-8 0</inkml:trace>
  <inkml:trace contextRef="#ctx0" brushRef="#br0">27910 2772 7810,'0'-20'73,"3"4"-70,7-3 1,1-3 1,12-2 0,14-3 15,10-1 1,8-1-16,7 1 1,-4 0-190,4-1 0,-7 5 181,-7 1 1,-7 5-240,-13-1 1,-7 4 241,-7 0 0,-6 1 0,-8 0 0</inkml:trace>
  <inkml:trace contextRef="#ctx0" brushRef="#br0">28223 2331 7810,'14'7'0,"-1"2"-114,-4 10 1,4 3 129,-4 7 0,2 7 633,-1 7 0,1 7-244,-7 12 1,1 0-532,-5 9 0,-5-8 231,1 8 1,-6-3-140,5 3 1,-1-6-126,1-4 0,4-4 222,-4-5 0,4-11-645,1-12 1,0-7 256,0-8 1,4-8-144,1-6 0,0-14 74,-5-14 1,0-9 393,0-10 0,0-4 0,0-5 0,0 0 0,0 4 0,0-3 0,0 3 0,-2-2 0,-3 2 0,4 3 0,-4 6 0,4 13 475,1 7-579,0 5 0,0 12 352,0 6 1,0 9 50,0 15 0,-7 1-117,-2 13 1,-5-1-58,-5 1 0,3-2-177,-3-3 0,-2-3 109,2 3 0,-4-3-151,4-1 1,0-6 14,4 1 1,3-11-697,2 1 775,4-9 0,0 1 0,-2-6 0</inkml:trace>
  <inkml:trace contextRef="#ctx0" brushRef="#br0">28265 2900 7810,'37'0'0,"-4"0"0,-3 0-310,-2 0 0,-4 0 167,0 0 1,-7 0 190,2 0 0,-8-1-47,-1-4-1,-7 3 0,9-10 0,-4 4 0</inkml:trace>
  <inkml:trace contextRef="#ctx0" brushRef="#br0">28507 2445 7810,'14'-8'-386,"5"-9"269,0 3 1,8-5-225,1 0 0,1 1 152,4-5 1,-3 5 311,-2-1 1,-1 4-228,-3 0 0,-8 1 104,-7 0 0,-6 5 0,2-1 0,-16 1 0,-5-6 0</inkml:trace>
  <inkml:trace contextRef="#ctx0" brushRef="#br0">28678 2204 7810,'-15'0'-119,"1"0"1,0 0-269,0 0 323,6 0-5,2 0 0,6 1 256,0 4 0,0-2-25,0 6 0,0 7 247,0 8 1,4 4-96,1 6 1,0 2-11,-5 7 0,0 6-167,0 3 1,0 8 15,0 1 0,-5-4-19,0-5 0,-4-1-204,4 1 1,-4 0-541,4-9 1,0-1 367,5-13 0,0-4-711,0-11 629,0 1 1,0-11 26,0-8 0,5-8 95,0-16 1,4-4 201,-4-10 0,4-4 0,-4-6-198,6 0 1,-3-24 0,6 3 0</inkml:trace>
  <inkml:trace contextRef="#ctx0" brushRef="#br0">28877 2147 7810,'8'1'-1,"-4"4"1,-4 9 56,-4 10 0,0 3 28,-5 1 0,1 5 137,-1 1 0,-4 5-9,3-1 0,3 3-5,-3 2 1,2 4-279,-1 0 0,-2 4-136,6-8 0,-5 1-183,6-11 1,-1-1 100,5-9 1,-2 3-208,-2-7 1,0-5 495,-5-5 0,-1 1 0,-4 4 0</inkml:trace>
  <inkml:trace contextRef="#ctx0" brushRef="#br0">28564 2630 7810,'0'-14'0,"0"0"0,0-1 0,1 7 0,4 4 0,3 2 460,6 2 0,2 0-98,3 0 1,3 2-343,7 2 0,-6-2-259,1 3 1,-7 1 63,2-1 0,-3 6-204,-2-2 0,-6 1 186,-3 4 0,-5-3 46,-5 8 1,-9 3-27,-10 2 0,-9 1 134,-5-1 0,4 3 94,0-4 0,4 0-16,2 0 1,1-5 193,3 1 0,4-4 96,6 0 98,6-8-274,1 6-55,7-11 0,8 4 26,6-6 1,2 0-32,8 0 0,0-2-193,4-2 1,-4 1-102,-1-7 1,0 2-104,0-1 1,1 1-14,-10 3 233,4 3 1,-18-4 129,0 6 0,-13 6-99,-11 4 1,-3 3 284,-1 1 1,0 5-74,-1 0 1,2 4 263,4-4 0,0 2-92,4-2 1,8-3 12,-3 3 1,9-4-125,1 0 0,4-6-173,4 1 0,4-7-282,7 1 1,5-8 156,4-6 0,4-4-362,5-5 1,4-1 213,5-4 1,1-1-70,0 6 0,-5 0 195,0 4 0,-7 1 312,2 0 0,-9 5-217,-5-1 38,-3 7 0,-10 3 369,-6 9 0,-13 6-156,-10 4 1,-9 7 172,-1 8 0,-11 5-103,1-1 0,-1 3-349,6 2 0,3-1-72,7 1 1,1-8-79,3-7 0,4-1-259,5-8 0,8 0 442,2-5 0,-3-6 0,0-2 0</inkml:trace>
  <inkml:trace contextRef="#ctx0" brushRef="#br0">28891 3128 7810,'28'0'657,"1"0"1,-2 1-193,-4 4 0,4 3-166,-3 6 0,-2 5-728,2 0 1,-7 5 428,2-5 0,3 6 0,0-3 0</inkml:trace>
  <inkml:trace contextRef="#ctx0" brushRef="#br0">27114 4236 8226,'0'-28'59,"0"-7"-29,0-3 0,-5 2-703,0-2 356,-6 7 0,6-11 371,-9 5 0,2-3 516,-12 2 0,5 8-296,-5 6 0,-4 9-160,-5 0 1,-1 8 188,6 7 0,0 0-82,-1 0 1,1 6 13,-1 3 0,2 10-134,4 5 1,-3 4-78,7 6 1,-4 4-37,4 9 0,0 3 84,5 7 1,-1 2 19,1 2 1,2 6-294,2 9 0,-1-5 332,6 0 1,2-11-120,8-8 1,3-8-120,6-1 1,7-13 114,2-11 0,-1-10-139,2-4 1,0-5 105,4-5 1,1-3-30,-1-6 0,0-8-96,1-6 0,-1-1 340,1-4 1,-1-2-297,1 2 0,-7-5 47,-3 5 1,-5 4 121,-5 6 0,-2 5-56,-7-1 27,6 4-20,-4 0 0,2 8-41,-8 2 31,2 3-10,-4 9 171,-1 0-167,6 8 180,-6-1 0,7 0-91,0 0 0,0 1-48,0-1 0,0 6 307,0 4 1,0-2-46,0 2 0,0-1-457,0 6 1,0-1 98,0 1 1,0-6-755,0 1 0,0-5-771,0 5-281,0-7 1863,0 4 0,0-13 0,0-2 0</inkml:trace>
  <inkml:trace contextRef="#ctx0" brushRef="#br0">27341 4222 8224,'0'-14'464,"0"0"34,0 6-388,0 2 0,-6 7 26,-4 4 1,-2 4 35,-2 10 1,-1 3-120,1 7 0,0 4 123,0 0 0,6 11 168,3-1 1,3 8-109,2-4 1,2 4-162,3-9 1,3 3 7,6-12 0,0-6-42,0-9 0,7-8 51,3-5 1,2-7 34,3-7 0,4-7-18,0-13 1,7-10-129,-2-4 0,-2-10-326,2-4 1,-13 0 173,-1-5 0,-8 10 8,-7 5 1,-6 2 156,-12 3 1,-13 7-147,-16 7 1,-10 7-136,-4 12 0,-3 4-248,-2 10 1,2 15 237,3 13 1,-4 7-1,6 2 1</inkml:trace>
  <inkml:trace contextRef="#ctx0" brushRef="#br0">28592 3981 8545,'7'-8'38,"2"3"1,8 10-576,2 4 0,8 10 1,0 5 305,5 3 0,7 3 759,-1 3 1,-1-3-760,0 3 0,0-5 66,1-4 1,-4-3-442,-5-7 606,-1-6 0,-6 4 0,-1-4 0</inkml:trace>
  <inkml:trace contextRef="#ctx0" brushRef="#br0">28919 3881 8330,'8'14'-537,"-1"7"483,-7 3 0,-2 10 54,-3 9 0,-11 12 495,-12 12 1,5-24 0,-3 2-963,-6 4 1,-2 2 0,-9 11 0,-3 3 0,13-19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4223 1038 8417,'-9'-29'-96,"-1"1"0,7 6-119,-2 3 0,4 3 764,1 2-258,0 0 1,0 4-120,0 1 1,1 6-51,4-2 0,4 10 179,10 4 1,5 12 171,9 7 0,4 11-124,5 9 1,1 6-298,0-2 1,-1 3-197,1 2 133,-7 0 0,-1-2-130,-7-3 1,-1 2-491,-3-7 0,1-1 81,-6-8 1,-1 1 263,-9-5 0,2-6-4,-6-4 1,0-7-271,-5 2 0,-2-9 560,-3-6 0,-3 4 0,-6 0 0</inkml:trace>
  <inkml:trace contextRef="#ctx0" brushRef="#br0">4394 1493 8313,'-14'-8'10,"-1"2"1,9 7 211,6 4 1,6 9 76,9 10 1,5 4 6,4 5 0,9 4-49,5 5 1,3 6-28,2-1 0,-2 7 44,-3-2 0,4 2-148,-9-2 1,4-11 103,-14-13 0,9-2 85,1-12 0,5-3 4,-5-11 1,11-13 138,-1-6 0,-2-12-123,-3-7 1,-6-8-79,1-1 1,-9-7-262,-5 2 0,-10-8 92,-4-2 1,-4-6-821,-1 2 1,-6-2 548,-3 2 0,-9 2-941,-1 7 0,-12-1 280,-3-4 1,0 1-760,-4-10 1603,19 34 0,0-1 0,-1-6 0,0-2 0,1 1 0,-1 0 0,0 1 0,0 0 0,1 1 0,0-1 0</inkml:trace>
  <inkml:trace contextRef="#ctx0" brushRef="#br0">14005 14415 8479,'6'-28'1103,"7"12"-849,6 7 1,5 6-197,-6 3 1,9 4-292,2 1 0,4 6 154,5-1 0,3 1-207,-3-2 1,5 2 81,4-6 1,-4 1-85,-1-1 1,1-3 261,-5 2 1,4-2 12,6-2 0,1-5 69,3 0 0,3-6 211,-3 2 0,7 1 217,-2-2 0,1 3-219,-10-3 1,-1-1 57,-4 6 0,6 1-228,3 4 0,8-5-14,1 0 1,6 0-21,-6 5 0,1 0-198,-5 0 0,-5 5 182,0 0 1,-5 0 6,6-5 1,-1 4-315,5 1 0,4 0-106,1-5 0,-1 0 439,-4 0 1,-5 0-27,0 0 0,-1 0 164,1 0 1,10-2-137,-1-3 0,3 4 116,2-4 0,-3-1-9,-1 1 1,-1 0-89,-9 5 1,-1 0 41,1 0 1,2 0-27,7 0 1,4 0 6,6 0 0,0 0-76,1 0 1,-5 0-107,-5 0 0,8 0 109,-4 0 1,10 0-88,-34 0 0,1 0 1,0 0-1,-1 0-19,1 0 1,0 0 0,34 0 88,-6 0 1,7 0-319,-3 0 1,-32 0 0,1-1 286,1-2 0,0 1 0,-2 1 1,-2 0 130,35-3 0,3 1-56,-39 0 1,0 1 0,2 1-1,0 0 72,1-1 1,-1 0 0,3 0 0,1 2-87,-1 0 0,0 0 1,0 0-1,0 0 12,-3 0 1,1 0 0,2-1-1,0 0-60,0-1 0,0 0 1,6 1-1,1 0 48,0-1 1,0-1 0,0 2-1,0 1-101,0 0 1,0 0 0,0-1 0,-1 0 50,1-1 1,0-1 0,3 3 0,1-1-91,1-1 1,0-1-1,1 0 1,-1 0-265,-5 1 1,0-1 0,4-2 0,1 1 269,-1 1 1,1 1-1,2-3 1,-1 0 63,2 3 1,-1 0 0,-3-2 0,0 1-2,-6 1 1,-1 0 0,5 1 0,0 0 10,3-1 0,-1-1 0,-2 2 0,-2-1-205,1 0 1,-1-1-1,-3 3 1,0-1 248,-2-2 1,0 1 0,1 1 0,1 0-46,5 1 0,1 0 1,-2 0-1,0 0 71,-1 0 1,0 0 0,-1 0-1,-1 0-52,-3 0 0,1 0 0,2 3 0,1-1 4,5 0 0,2 1 0,-5 0 0,-1 0-36,-2 0 0,0-1 1,2 1-1,0 0-3,-2 2 1,0 0-1,6 1 1,1-1-55,0-3 0,0 1 0,-2 1 0,-1 1 74,-4-3 0,0 1 0,3 2 0,1-1-79,0-1 1,1-1 0,2 3 0,0-1 55,5-1 1,-1-1 0,-7 1 0,-2 1 31,0-2 1,0 0 0,1-1 0,2 0-1,3 1 0,2 1 0,-1-2 0,1 1 3,1 0 0,1 0 0,-2-1 0,0 0 5,-6 1 0,1 1 1,4-2-1,0 1 14,3 0 1,0 1-1,-2-3 1,0 1 91,-1 1 1,0 1 0,0 0 0,-1 0-27,1 0 1,0-1 0,1 3 0,1 0-217,0-3 1,1 0 0,-2 3 0,0 0 162,-3-3 1,0 0 0,2 3 0,0 0 10,0-2 1,1-1 0,3 0 0,0 0-53,-4-1 1,0-2-1,3 1 1,0 0-87,-6 0 0,1 0 0,5 0 0,0 0 66,2 0 1,0 0 0,-4 0 0,0 0 6,-6 1 1,1-2 0,4 1-1,2-1 39,2-1 1,2-1-1,-2 2 1,0-1-29,-6-3 1,0 0 0,2 3-1,0 0 118,-4-3 0,-1 0 0,1 1 0,1 0-28,1 0 0,0-1 0,-2-1 1,-1 1-2,-7 2 1,0 1 0,4-3 0,-1 1-74,-4 1 1,-2 1-1,2-1 1,0 0-82,2 0 0,-1 1 1,-5 1-1,0 0 179,1-1 0,-1 0 1,29 0-368,0 2 0,-5 0-889,1 0 0,2 2 118,-2 2 1025,-4 4 0,10 5 0,-7-4 0,-3-4 0,-3-3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15597 1720 7940,'-28'-14'0,"-1"6"0,1 3 0,6 4 32,3 1 1,8 0 304,1 0 157,7 0-152,-3 0 219,6 0-319,0 6 0,8-4 104,6 2 0,7-8-87,7-6 0,2-9-168,3-4 0,2-11-202,3-4 1,-3 4-367,-7 1 0,-4 3 50,-1 1 1,-7 7-1444,-2 3 1870,1 3 0,-7 2 0,6 0 0</inkml:trace>
  <inkml:trace contextRef="#ctx0" brushRef="#br0">15711 1294 8070,'0'14'-125,"0"0"1,0 7 277,0 2 0,5 6-101,0 4 1,-1 10 777,-4 9 1,0 3-269,0 2 0,2 0-409,3 0 1,-4-2-8,4-3 1,1-9-156,-1-10 0,1-5-71,-1-4 219,3-10 1,6-7-381,0-7 1,-4-8 143,-1-7 0,-1-5-836,2-9 1,1 1 88,-7 0 844,1-1 0,2-6 0,0-1 0</inkml:trace>
  <inkml:trace contextRef="#ctx0" brushRef="#br0">15910 1521 8070,'29'-20'0,"-1"-7"-288,0-6 1,7-2 356,3 2 1,-2-2 602,2-3 0,-6-3-247,1 3 1,-3 3-141,-1 2 1,-7 9 77,-3 5 1,-4 5-84,0 5 0,-6 2-229,1 7 1,-6 13-22,6 6 1,-5 13-28,4 6 1,-6 6 70,2 8 0,1 8 77,-1 16 0,1-4-562,-1 4 0,-3-5 333,2-4 1,3-15-300,-3-10 1,1-8 161,-5-1 0,5-14-533,0-5 421,-1-9 0,-10 1-114,-3-6 1,-6-2 56,-4-2 0,2-6-125,-7-9 1,5 2-168,-4-7 676,-1-6 0,-4 0 0,-1-5 0</inkml:trace>
  <inkml:trace contextRef="#ctx0" brushRef="#br0">16138 1479 8070,'9'-8'-262,"1"3"1,-6 3 749,6 2 0,-6 0-60,6 0 1,-7 3-228,2 7 1,-4 6-1,-1 12 0,0 7 178,0 3 1,-6 3-147,-3 2 1,-4 4-139,-1 0 0,0 1-456,-1-6 0,3-4 242,2 0 1,4-6-1732,6 1 1379,0-9 0,2-5 471,2-10 0,4-15 0,6-10 0</inkml:trace>
  <inkml:trace contextRef="#ctx0" brushRef="#br0">16408 881 8070,'14'-14'628,"0"6"1,0 10-122,1 12 1,-6 7-65,1 7 1,-7 7-294,1 3 1,-2 3 51,-2 1 0,-2 6-403,-2-1 0,1 2 232,-7-1 1,5-4-316,-4 3 0,6-9 235,-2-5 1,3-9-1907,2-5 1955,0-10 0,-6-9 0,-2-7 0</inkml:trace>
  <inkml:trace contextRef="#ctx0" brushRef="#br0">16521 1123 8070,'16'-9'62,"3"-1"0,-3 1 124,3-6 1,2 6 557,-3-1 0,6 3-219,-5-3 0,0-1-421,-5 6 1,1-4 268,-1 4-691,-6 0 1,3 9 6,-7 5 1,0 2-155,-9 13 1,-5-1 142,-9 6 1,-1 4-133,-4 0 0,-1 0 151,6-4 0,-5-1 64,5 1 1,2-7 178,7-3 0,3-5-260,2-5 449,3-2 1,2-7-40,10 0 0,2-7-130,3-2 1,5-8 42,4-2 1,-2-5 113,2 5 1,-2-5 53,1 5 1,-2 0-43,-7 5 0,0 5 87,1-1-283,-8 7 1,0-2 109,-7 10 1,-7 8-46,-2 6 0,-4 8 4,-1 1 1,-5 0-4,0 6 1,-4 0 10,4-1 0,-5 1-8,5-6 0,6-1 8,9-3 1,-3-9 147,3-5 1,0-7-138,9 2 0,3-4 43,6-1 1,7-6-117,2-3 0,0-6-123,0-4 1,-4 2-6,5-7 0,-7 2-452,2-1 632,-3 2 0,-2 7 0,0 0 0</inkml:trace>
  <inkml:trace contextRef="#ctx0" brushRef="#br0">16692 1450 8070,'6'21'0,"-4"1"-64,3 6 1,-4 5 63,-1 1 0,0 3 796,0-3 0,0 0-376,0 0 1,0-9-245,0 3 1,0-9-464,0 0 192,7-3-237,1-8 0,4-5 205,-2-13 0,2-5-638,-2-14 1,-4-5 219,-1-4 1,1-8 544,-1-2 0,0-12 0,-5 2 0</inkml:trace>
  <inkml:trace contextRef="#ctx0" brushRef="#br0">16863 1038 8070,'8'-14'462,"-4"-1"-215,4 7 0,-6 10 29,3 12 1,1 8-69,-1 12 1,-1 2 0,-4 7 0,0-1-76,0 1 1,0 6 56,0 3 1,0 3-324,0 2 0,5-2 162,0-3 0,1-4-617,-1-10 0,-4-5 155,4-9 1,2-9 38,-3-5 0,1-10 82,-5-5 1,0-6-96,0-17 0,0-4 109,0-11 1,0-6 297,0-3 0,0-1-105,0 1 0,0-4 105,0 4 0,0-2 22,0 2 0,5 2 24,-1 2 1,8 6-36,-3-1 1,5-3 121,5 8 1,-1-4 252,5 9 1,-1 1 200,2 8 0,3 4-215,-3 5 0,1 8-67,-1 2 0,1 3-85,-6 2 1,0 14-255,-5 10 0,-1 12 50,-4 17 0,-1-1 96,-3 9 1,-4 3-235,4-3 0,-3 2 72,-2-1 0,0-5-25,0 0 0,1-2 60,4-8 0,-3-6-468,2-7 178,-2-11 56,-2-2 1,-2-15-144,-2-6 0,-4-11-649,-7-8 1041,1-6 0,-6-4 0,-2-7 0</inkml:trace>
  <inkml:trace contextRef="#ctx0" brushRef="#br0">17147 1180 8070,'6'28'691,"-4"1"-386,3-1 0,-5 5-176,-5 1 1,-3 5 64,-6-1 0,-2 3-252,-3 2 1,3-7 121,-3-3 1,4-4-242,0-6 0,1-2-607,0-7 784,0-6 0,-1-14 0,1-10 0</inkml:trace>
  <inkml:trace contextRef="#ctx0" brushRef="#br0">16948 1152 8070,'14'-8'196,"0"1"0,5 7 16,0 0 1,2 2 389,-2 3 1,-2 4-1000,7 10 0,-5-2 186,5 7 0,-5-5-678,4 5 889,-5-7 0,8 4 0,-3-7 0</inkml:trace>
  <inkml:trace contextRef="#ctx0" brushRef="#br0">17517 1009 7961,'6'-14'689,"2"-2"-379,6-3 0,0 2-264,1-7 1,0 5 117,4-4 0,-1 1-15,5-2 0,1-3 73,5 3 1,-7 4-599,-3 1 0,-4 5-42,0 4-195,-7 4 1,-13 9-143,-9 6 1,-10 1 180,0 9 574,4-3 0,-7 4 0,5 2 0</inkml:trace>
  <inkml:trace contextRef="#ctx0" brushRef="#br0">17588 768 7921,'9'6'160,"1"3"0,-6 10 83,6 5 1,-5 9 608,4 5 0,-6 8-315,2 1 0,1 2-34,-1-1 1,1-4-120,-1 3 0,-2-2-407,7-3 1,-5 1-56,4 0 0,-4-4-62,4-6 0,-6-1-603,2-13 0,-3-5 351,-2-5 0,0-7-503,0-2 0,0-13 345,0-10 1,-7-6-609,-2-4 1158,-10 3 0,3-11 0,-4 5 0</inkml:trace>
  <inkml:trace contextRef="#ctx0" brushRef="#br0">17559 1066 8001,'0'21'-162,"0"2"1,0 4 507,0 2 0,0-1-15,0 1 1,0-1-47,0 0 1,-1-4-222,-4 0-478,3-7-933,-4 4 830,6-13 517,0-8 0,0-8 0,0-6 0</inkml:trace>
  <inkml:trace contextRef="#ctx0" brushRef="#br0">17673 1109 8001,'14'0'0,"1"0"0,-1 1 0,0 4 0,5-3 114,0 3-1165,0-4 567,-5-1 484,-6 0 0,5 6 0,-6 2 0</inkml:trace>
  <inkml:trace contextRef="#ctx0" brushRef="#br0">17943 853 8001,'14'-28'0,"5"-1"-557,0 1 1,2-1 278,-2 1 0,-8 4 273,3 0 1,-4 7-42,-1-2-22,-3 3-12,-6 2-22,0 6 134,-6 2 0,0 7-45,-4 4 1,2-2 169,4 7 1,2-1-103,-3 6 0,4-1 170,1 0 0,1 0-107,4 0 1,-2 7 114,7 3 1,-1 4 63,5 5 0,-4 5 102,-1 10 1,1-3 191,4 7 0,-1 1-186,-4 3 1,2 0-33,-6-4 1,4 3-119,-4-3 0,5 2-208,-6-2 1,1-5 119,-5-9 0,0-9 118,0-10-127,0-3-208,-6-9 1,-2-13-220,-6-13 0,-1-6-433,1-3 0,-5-7-385,0-3 1,-4-5 119,4-4 674,-7 3 1,-2-24 0,-8 1 0</inkml:trace>
  <inkml:trace contextRef="#ctx0" brushRef="#br0">17972 782 8001,'4'16'168,"1"3"0,0 4 236,-5 11 1,-6 2-63,-4 7 0,-3 1 263,-1 3 0,-6-3-363,-4 4 1,-4 1-341,-6-2 0,3 5-258,-7-4 0,6-1-1583,-1-4 1703,3-7 1,-5-1-1,-1-7 1</inkml:trace>
  <inkml:trace contextRef="#ctx0" brushRef="#br0">17190 1024 5943,'0'14'561,"-2"8"-420,-3 6 1,2 4 14,-6 11 0,-1 1-711,-4 8 379,-7 10 0,4-6-298,-7 11 1,1 9-1,-6-4 1</inkml:trace>
  <inkml:trace contextRef="#ctx0" brushRef="#br0">18953 839 12954,'20'6'-2779,"2"-3"2095,7 7 0,1-7 691,3 2 1,-3-4-30,3-1 1,-1-1 203,1-4 1,2-3-345,3-6 1,-8-5-42,-7 0 1,-5 1-775,1 9 166,-10-4 801,-3 12 1,-12-12 0,-2 5-1</inkml:trace>
  <inkml:trace contextRef="#ctx0" brushRef="#br0">18953 1009 8514,'15'-3'58,"4"-6"1,10-2 236,9-13 1,4 2-310,6-2 1,2-3 104,7 4 1,-5 1-702,1-2 0,-3 6 323,2-1 1,0 4 259,-9 0-107,3 1 1,-16 6 0,5 2 0</inkml:trace>
  <inkml:trace contextRef="#ctx0" brushRef="#br0">19493 626 8503,'16'-5'-680,"3"0"1,3-4 1554,6 4 0,1 0-374,-1 5 0,1 2 33,-1 2 0,0 4-147,1 7 1,-7-1-121,-3 0 1,0 0-108,-5 0 1,-3 7-96,-11 3 0,-1 4-58,-4 5 0,-17 7-234,-16 12 0,-16 0-503,22-22 0,-2 2 1,-3 2-1,0 1 730,-1 0 0,0 1 0,-1 4 0,2 1 0,1-2 0,1 1 0</inkml:trace>
  <inkml:trace contextRef="#ctx0" brushRef="#br0">20517 469 8127,'0'-22'0,"0"1"0,0 7 471,0 0 0,1 5 201,4-1-498,3 7 65,6-3-184,0 6 1,1 0-153,-1 0 0,-5 1 155,1 4 0,-7 4-91,2 10 1,-4-1 13,-1 5 1,-6 1-236,-4 5 0,-9 4-401,-4 0 468,-4 0 0,0-9-29,3-1 0,-1-5 81,6 1 1,0-5 147,5-4-165,6-4 89,2-6 1,12 0-16,3 0 0,6 0 169,4 0 1,1-5-68,4 0 0,1 1 315,-6 4-262,6 6 0,-9 8 153,3 10 0,-9 4-125,-6 5 0,-2 4 16,-2 5 0,0 1-77,0 0 1,0-7 14,0-3 1,0-9-108,0-5 0,0-3-597,0-2 116,0-6 32,0-8 0,0-14 497,0-10 0,0-3 0,0-1 0</inkml:trace>
  <inkml:trace contextRef="#ctx0" brushRef="#br0">20673 668 8127,'14'-14'-180,"0"6"0,1-3-32,-1 6 1,0 1 366,0 4 0,1 0 393,-1 0 0,-2 3-277,-2 6 0,1 2-145,-6 13 0,-1 0 152,-4 4-183,-6 7 0,3-5-12,-7 3 1,3 0-82,-3-4 1,-1 1-50,6-11 151,1-1 0,4-8-721,0-1 278,0-5-176,0-17 316,6-4 1,2-18-490,6 6 431,0 1 1,0-5 76,1 0 0,-1 1-6,0 8 0,0 4 252,1 6-49,-1-7 0,0 10 72,0-3 1,-4 9 214,-1 0 1,-4 4-43,4 1 1,-1 1 60,2 4 0,1 3-87,-6 6 0,-1 7-8,-4 2 0,5 11 163,0 3 0,-1 0-195,-4 1 1,0-7-292,0 2 1,0-4-145,0-5 1,5-4-435,0-6 1,1-1 672,-1-4 0,3-2 0,6-7 0</inkml:trace>
  <inkml:trace contextRef="#ctx0" brushRef="#br0">21071 682 8129,'-8'0'132,"2"0"468,19 0-193,-4 0-238,18 0 1,-5 0-186,6 0 0,-4-6-59,0-3 0,4 1-303,5-2 1,1 1 113,-6-5 1,-1 1-126,-3 3 1,-5 3-567,-10 2 955,-3 3 0,-6-4 0,0 6 0</inkml:trace>
  <inkml:trace contextRef="#ctx0" brushRef="#br0">21228 483 8129,'7'7'46,"-2"2"0,-3 10 86,-2 5 0,0 12 137,0 2 1,0 11 286,0-6 1,0 9 117,0 0-655,0-3 8,0 6 0,0-15-291,0 2 224,0-15-155,0 6-185,6-17 1,2-2 177,6-9 1,5-16-37,0-8 0,2-8-149,-2-6 1,-4-8-215,4-6 1,-3-1-113,-2 6 713,-6-1 0,-1 0 0,-3 2 0,1 3 0,0 4 0,-5 5 0,0 1 0,0-1 0,0 7 50,0 3 0,1 8 310,4 2-17,-3 5 1,9 6 346,-7 12 1,6 4 240,-5 10-595,-1-3 1,-2 16 10,3-3-128,-4 3 1,6 2-28,-7 0 0,0-1-95,0 1 0,0-7 17,0-3 0,0-9-453,0-5 76,0-3 119,6-8 0,-4-8 53,2-10 119,4-9 1,-5-9-263,7-10 0,-2-1-54,1 1 213,4-3 0,-5 6-8,6-3 0,0 3-84,0 7 0,1 1-615,-1 3 415,0 4 1,-4 7-777,-1 4 409,-6 2 734,3 14 0,-6 0 0,7 8 0,1-1 0</inkml:trace>
  <inkml:trace contextRef="#ctx0" brushRef="#br0">21768 583 8129,'0'9'-180,"0"1"0,-5 1 30,0 8 1,1 3 1139,4 6-648,-7 1-42,6 6 1,-6-4 110,7 7 0,0-6-252,0 1 0,5-5-201,0-4 0,6-5 52,-2-10 0,-1-2-187,2-7 1,-2-2 40,1-3 0,4-15 70,-5-4 0,1-17-196,1 3 0,-6-3 51,6-2 1,-7 2-44,2 3 0,-4 4 172,-1 5 1,-1 7 42,-4 3 1,-3 10-102,-6 4 0,0 5-2,-1 5 1,1 4-171,0 10 214,0 3-118,6 7 0,2-6 216,6 1 0,6 0 0,2 4 0</inkml:trace>
  <inkml:trace contextRef="#ctx0" brushRef="#br0">22066 725 8129,'-9'0'253,"-1"0"52,1 0 1,-5-5-122,0 1-120,6-7-27,-5 9 0,10-4-342,-7 6 308,7 0 1,-3 3-126,6 6 0,-5 7 182,0 12 1,1 7 27,4 3 0,0 2-62,0-2 0,0-1-37,0-8 0,1 1-126,4-11-57,3-7 187,12-5 0,-4-9-12,3-3 51,3-2-83,-6-20 1,9-3-10,-6-13 0,2-4-20,-2-1 0,-3-5-149,3 0 0,-4 3 97,0-2 0,-1 4 27,0-4 0,-5 0-27,1-5-836,-1 0 1002,-1 7 1,3 7 130,-6 10 1,0 9 131,-5 5 53,0 10 0,-6 15-103,-4 13 1,-3 19 29,-1 9 1,0 6 27,0-1 0,0 8 54,-1-3 0,6 3-1156,-1-3 751,7-7 25,-9-1 0,10-8 122,-3-3 0,5-8-424,5-6 1,3-12-243,6 3 1,0-11 197,1 1 1,-1-11-50,0-8 1,5-9-221,0-10 636,0 3 0,-5-11 0,0 5 0</inkml:trace>
  <inkml:trace contextRef="#ctx0" brushRef="#br0">22379 483 8129,'-6'21'0,"3"3"291,-7 9 0,7-2-112,-2 7 0,-1-5 962,1 5-480,1-6-405,4 9 0,0-13-192,0 1 0,4-2 102,1-8 0,6-2-125,-1-7 1,2-4-71,2-6 0,2-3-355,3-7 1,-1-7 355,5-16 0,-5 1-12,1-6 1,1 2-145,-1-2 0,-2-2-92,-7 7 0,1 0-13,-6 5 0,-1 6-527,-4 3-264,0 3 213,0 2 1741,0 12-603,-6 4 1,3 18 1117,-7 4-721,7 3-340,-9 7 0,10-2 371,-3 6-326,4-6-373,1 9 1,1-11-412,4 3 0,3-8 130,6-1 1,7-8-649,2-2 929,4-6 0,2-2 0,-1 2 0</inkml:trace>
  <inkml:trace contextRef="#ctx0" brushRef="#br0">23133 498 8158,'-15'-10'-516,"1"1"1,0 5 837,0 0-53,0 2 0,-2 4 330,-3 2 0,3 6-193,-3 9 1,3 3-119,2 6 0,0 1-115,0-1 0,6-1 15,3-3 0,3 1-164,2-6 0,2 5-329,3-5 0,4-2-282,10-7 358,-3-4-113,5-6 0,-3 0-387,1 0 0,2-6 249,-2-4 480,-3-3 0,4-1 0,-6 0 0</inkml:trace>
  <inkml:trace contextRef="#ctx0" brushRef="#br0">23047 668 7865,'15'0'-913,"-1"-6"793,0-4 1,7-2 332,2-2 0,6-2-342,4-3 0,2 1-221,3-5 0,-4 5 350,-5-1 0,-7 4 0,5 0 0,-5 1 0</inkml:trace>
  <inkml:trace contextRef="#ctx0" brushRef="#br0">23232 384 7133,'0'14'-82,"0"7"339,0 2 0,-5 6 80,1 4 0,-1 3 385,5 7 0,-5 0-408,1-1 1,-1 2-275,5 4 1,5-9-279,-1 4 1,9-11-1,1-4 0,0-8-307,5-10 1,2-4 322,-2-6 1,1-8-36,-1-6 1,-3-11-124,3-8 1,-8-5-295,-1 5 674,-7-13 0,9 8 0,-4-11 0</inkml:trace>
  <inkml:trace contextRef="#ctx0" brushRef="#br0">23403 299 8127,'0'-23'88,"6"3"28,2 12 73,0 2 248,5 6-72,-6 12-380,1-2 0,-1 15-198,-7-6 1,0 6 168,0-1 1,0-2-106,0 2 0,0-5 95,0 4 0,-5-5-177,0 1 1,0-3-205,5-2 239,0-6-199,0-2 179,0-6 0,2 0 142,3 0 0,-2-2 219,6-2-272,1 2 127,4-11 0,-4 12-17,-1-4 65,1 4 1,2 2 214,-2 4 1,-4 3-33,-6 6 1,0 5 141,0 0 0,0 5 300,0-5-335,0 12-154,0-13 0,-5 15 12,1-10 0,-6 0-137,5 0 0,1-5-466,4 1-194,0-4-58,0-7 1,0-3 658,0-10 0,6-9 0,2-8 0</inkml:trace>
  <inkml:trace contextRef="#ctx0" brushRef="#br0">23673 498 8109,'0'14'0,"0"2"325,0 3 1,0-2-40,0 7 1,0-1 429,0 6-239,0-1-252,0-6 1,0 4-6,0-7 80,0-1-303,0-10 0,6-3 189,4-10 1,2-4-156,3-10 0,-1-3-366,0-7 0,-4 1-81,-1 0 1,-6 4-328,2 0 1,-3 0 486,-2-4 1,0 6 109,0 3 0,-7 3 19,-2 2 0,-4 1 215,-1 4 0,-2 4 13,-3 10 76,3 3-224,-4 6 0,6 6 107,-1 4-31,7-3-191,-4-1 0,10-6-224,-3 1 1,5-1-172,5 0 557,3-6 0,13-2 0,1-6 0</inkml:trace>
  <inkml:trace contextRef="#ctx0" brushRef="#br0">23986 355 8109,'9'8'217,"1"7"1,-7 0 374,2 9 1,-9 4 137,0 6-198,-7 5-324,3-9 0,-6 10-163,-1-7 1,3 0 20,2-5 1,-1-4-68,6 0 1,1-7-192,4 2-663,0-9 528,0-4 1,6-14-303,3-6 0,-1-4-143,2-10 319,-1 3 209,6-10 1,-1 7-139,0-1 1,0 1 253,0-1 0,-4 1 120,-1-1 0,1 7 129,4 3 1,3 3 112,-2 2 1,2 6 72,-7 4 1,1 4 311,-2 4 1,-1 11 161,-3 8-341,-4 4-207,6 2 1,-7 5-22,0 4 0,0 3-365,0 2 1,0-2-1040,0-3 1192,0 3 0,6-5 0,2 7 0</inkml:trace>
  <inkml:trace contextRef="#ctx0" brushRef="#br0">24782 626 7943,'2'-13'3,"2"3"0,6 4-62,9 6 0,1-1-100,4-4 1,4 3 127,1-3 1,6 2-215,7-1 1,6 0-135,-1-5 1,4 1 378,-9-1 0,-4-3 0,-14 8 0,-4-1 0,1-1 0,1-2 0</inkml:trace>
  <inkml:trace contextRef="#ctx0" brushRef="#br0">25166 256 7943,'-8'6'34,"3"4"0,-1 10 63,1 9 1,-6 5 480,2 9 1,-2 6-195,1 3 0,-7 3-403,2 2 0,3-6-51,2-4 1,7-3-51,-2-1 0,5-8-136,5-7 0,3-7-386,6-12 1,7-2 255,3-7 1,-2-8-610,1-6 995,1-13 0,4-3 0,1-5 0</inkml:trace>
  <inkml:trace contextRef="#ctx0" brushRef="#br0">25351 597 7943,'0'24'156,"0"-1"0,0 1 318,0 5 0,0 4-175,0 0 0,0 5 33,0-5 0,1-5 86,4-4 1,3-8-250,6-2 0,0-6-146,1-8 0,0-6 35,4-4 0,-1-13-121,5-6 1,-4-9-79,5 0 1,-7-1-386,2 1 1,-8-2-56,-1 7 1,-7 2 263,2 7 1,-10-1-29,-4 6 1,-6 5-82,-4 4 0,2 7-53,-7-2 0,2 10 479,-1 4 0,-3 9 0,7 1 0,0 6 0,5-3 0</inkml:trace>
  <inkml:trace contextRef="#ctx0" brushRef="#br0">26431 284 8046,'-6'15'0,"-2"-1"0</inkml:trace>
  <inkml:trace contextRef="#ctx0" brushRef="#br0">26417 270 8046,'0'-8'12,"0"-4"109,0 10 1,0-6 206,0 3 51,0 4-28,0-12 51,0 12 0,0-6-453,0 1 172,0 4-154,0-4 1,0 8-43,0 2-264,0-2 242,0 11 1,0-10-207,0 6 229,0-6-59,0 4 131,0-7-634,0 0 0,6 0 0,2 0 0</inkml:trace>
  <inkml:trace contextRef="#ctx0" brushRef="#br0">26431 554 8035,'-14'0'-438,"0"0"306,0 0 1,-1 0 230,1 0 0,5 0-23,-1 0 0,5-1 36,-4-4 1,6-3-51,-2-6 1,-1 0 58,1 0-61,-6-1 0,5 6-1,-4-1 1,-2 7 59,2-1 1,-3 8-38,-1 6 0,-2 9 149,-3 4 0,4 6-13,-4 4 1,3-1 132,2 5 1,1-3-111,4 4 1,2-5-35,7 5 0,0-13-57,0-1 0,7-7-158,2-3 0,5-6-190,5-3 1,3-16 136,7-8 1,1-3-330,3-7 1,-1-1 50,5-8 0,-5-3-164,1 3 1,-3 4 183,-1 0 0,-7 0 6,-3 1 0,-8-1 66,-2 6 0,-6 6-287,2 3 610,-3 3 0,-9 8-135,-2 3 1,-4 10 635,-1 5 1,-2 13-94,-3 6 1,5 7 120,0-3 1,0 7-293,4-2 1,4-4-36,1 0 0,4-4-134,1-2 1,6-6-344,3-3 1,4-5-461,1-4 1,0-4 377,1-6 1,0-11-257,4-3 0,2-15 107,3 1 0,-2-8 49,-3 2 0,-3-5 381,2 1 0,-2-3 0,-2-2 0</inkml:trace>
  <inkml:trace contextRef="#ctx0" brushRef="#br0">26687 100 8035,'8'-8'612,"-2"1"0,-6 15-313,0 6 0,-6 9-28,-3 10 0,1 5-87,-2 9 0,1-1-15,-6 6 0,1-5-15,0 5 0,1-4 90,4 4 1,3-6-518,6 1 1,0-4 49,0-5 1,1 0-252,4-10 1,4-4-62,10-15 0,-1-2 535,5-7 0,-5-7 0,2-1 0</inkml:trace>
  <inkml:trace contextRef="#ctx0" brushRef="#br0">26858 526 8035,'0'-21'0,"0"6"-77,0-4 1,0 3-116,0 2 0,-2 1 333,-3 4 1,2 2 348,-6 7 1,-1 7-225,-4 2 1,0 10-48,0 5 0,-1 3-48,1 1 1,6 5-4,4 0 1,2-1-374,2-8 0,0-4 131,0-6 1,6-1-112,4-3 0,2-4-51,3-6 0,0-2-97,4-2 0,-1-9 55,5-6 0,0-6-140,0 1 0,3-3 123,-7-1 0,-1 6 114,-3 3 0,-3 3 152,-2 2 0,-2 6-56,-4 3 1,-2 5 570,3 5 1,-10 9-21,-4 10 0,-6 9 246,-4 5 0,4 4-226,-4 6 0,-2 2 242,2 7 1,5 2-444,4 2 1,1-2-183,-5 2 1,1-7-29,4-2 0,-2-12 94,6-3 0,-5-11-672,6-7 34,-7-4 27,3-7 0,-7-3 58,1-10 1,5-7-277,-1-7 0,6-6 437,-6 1 0,7-3-192,-2-1 0,4-6-224,1 1 1,1-2 638,4 2 0,3-3 0,12-7 0,2 1 0</inkml:trace>
  <inkml:trace contextRef="#ctx0" brushRef="#br0">27185 583 8035,'14'-13'0,"0"4"-288,-6 2 1,-2 9 393,-6 3 0,-1 4 622,-4 10 0,-3 2-311,-6 2 0,1 4-137,4-3 0,-2-2-131,6 2 0,0-5 81,5 4 1,0-5-210,0 1 1,2-5 55,3-5 1,-2 3-260,6-8 1,1-1 1,4-7 0,0-6-183,0-9 1,-1-3 146,-3-6 0,2 4-11,-2 0 0,-2 1-71,1-6 1,-6 5-3,2 1 1,-3 5 353,-2-1 1,-7 10-113,-2 4 0,-6 4 297,-3 1 1,-6 1-43,-9 4 1,3 4-33,-4 10 0,4-1-124,2 5 0,7-5 33,7 1 1,2-3-1271,7-2 1196,6-6 0,20 4 0,9-4 0</inkml:trace>
  <inkml:trace contextRef="#ctx0" brushRef="#br0">27455 455 7969,'14'-13'-169,"0"4"0,-4-4-170,-1 4 1,1 2 668,4 3 140,-6 2-238,5 2 0,-7 8 114,3 6 1,-2 7-91,-7 7 0,-2 7-30,-3 3 1,-1 1 1,-3-1 0,-4-1-11,3-4 0,-1-5-125,2 1 0,3-3 104,6-7-300,-7-6 205,6-7-101,7-18 0,3-4-133,10-13 0,2 1-300,-2 0 1,5-1-198,-5 1 0,4-1 259,-4 1 1,0-2-40,-5-3 1,1 4-92,-1 1 501,-6-7 0,4 11 0,-4-10 0</inkml:trace>
  <inkml:trace contextRef="#ctx0" brushRef="#br0">27725 227 7969,'0'15'-193,"0"-1"-49,0 0 1,0 0 316,0 1 0,0-1 630,0 0-592,0 7 0,2-6-69,2 4 0,-2-3-193,3-2 213,-4-6-131,-1 5 191,0-12-357,0 12 0,0-10-234,0 7 208,0-7 1,2 5 102,3-4 1,-4 0 87,4 5 1,-4-4 320,-1 4 0,5 1-123,0 4 0,0 0 21,-5 0 0,0 5-19,0 0 0,0 2 172,0-2 0,0-2-98,0 7 1,-5-7-125,0 2 0,-4 2-49,4-2-253,-6 0 1,8-5-792,-7 0 542,7-6-95,-3-2 564,6-18 0,6-4 0,2-13 0</inkml:trace>
  <inkml:trace contextRef="#ctx0" brushRef="#br0">27839 526 7969,'14'-14'0,"0"0"0,0-1 0,5 6 224,0-1 1,7 3-103,-3-3 0,4-3 53,2 4 0,-1-4-203,0-1 1,-1 5-244,-3-1 1,-5 5-219,-10-4-384,4 6 625,-11-4 0,-2 6-21,-10-4 1,-7 4 268,-2-4 0,0 3 0,-2-4 0,-1-2 0</inkml:trace>
  <inkml:trace contextRef="#ctx0" brushRef="#br0">27995 227 7969,'0'-7'103,"0"0"163,0 26 0,-5-5 174,1 20 0,-7-3-158,1 7 0,-2 8 14,-3-3 0,6 2-76,-1-2 0,2-2-14,-1-3 1,3 1-231,6-5 0,0 2 105,0-8 0,0-2-660,0-12 1,6-1 323,3-4 1,4-9-304,1-9 0,1-10 83,-1-5 1,5-3-108,0-1 0,0-6 258,-5 1 1,-2-1 323,-2 0 0,3-2 0,-6-7 0,8 1 0</inkml:trace>
  <inkml:trace contextRef="#ctx0" brushRef="#br0">28152 114 7969,'7'-7'-562,"6"6"482,-5-12 80,6 12 0,-4 2 916,-1 13 1,-6 2-343,2 8 1,-3 4-218,-2 6 0,-2 10-140,-3-2 0,-3 6 14,-6-1 1,-6-3-73,-4 4 0,3-4-133,2-1 1,4-2-443,0-3 1,3-5 113,2-9-880,4-4 887,6-12 1,0-3 91,0-10 0,0-5-167,0-8 1,6-5-103,4-5 0,2-5 115,3 0 0,4-1 23,0 6 1,4 0 372,-4-1 0,0 7-123,-5 3 0,5 5 494,0 4 0,0 4-288,-4 6 1,-6 8 392,0 6 1,-5 7-191,0 7 0,-2 2 10,-2 3 1,-2-7-87,-2 2 0,2-4-192,-3-1 1,4 3-761,1-7 411,0 0-1267,0-5 1559,0-6 0,0-8 0,0-8 0</inkml:trace>
  <inkml:trace contextRef="#ctx0" brushRef="#br0">28450 313 7969,'10'0'8,"-1"0"1,-6 3 5,2 6 0,1 2 315,-1 13 1,0 0 499,-5 4 0,0 1-569,0-1 1,-7 1-38,-2-1 1,1-1-1,-1-3 1,4 1-74,-5-6 1,7 0-229,-1-5-308,-4 0-246,6-6 1,-3-3 216,10-10 0,-2-4-214,7-10 0,-2-2 206,1-3 0,4-2 92,-4 2 0,-1-1 79,2 1 1,-1 2 144,5 3 1,-4 8 222,-1-3 1,1 4-5,4 1 0,-5-2 429,1 6-305,-1 0 0,-1 11 148,-3 4 0,-3 4-8,-2 5 0,-2 2-102,-3 2 1,-3 3-52,-6-8 1,5 1-63,-1-4 0,7-1-382,-2 0-104,4-6-561,1-2 568,6-18 1,0 1-142,4-13 0,6 5 136,-7-5 0,7 7 3,-7-2 0,4 3 335,1 2 0,0 1 123,1 4 0,-1 2 508,0 7-279,0 0 0,0 7 300,1 2 0,-3 9-214,-2 1 1,1 11 203,-6-2 0,4 5-405,-4 0 0,0-3-19,-5 4 0,0 0-233,0 0 0,-7 5 0,-1-3 0</inkml:trace>
  <inkml:trace contextRef="#ctx0" brushRef="#br0">20147 1550 8170,'-22'-15'0,"3"1"228,9 0 1,4 0 807,6 0-800,0 6 0,6 1 129,4 7-122,3 0-185,7 7 1,9 1-127,8 6 1,5 2 199,0 2 1,1 0-136,-1 6 0,6-7 110,-1 2 0,1-3-137,-6-2 1,7-6-128,3-3 1,12-4 111,7-1 1,-31 0 0,2-1-22,3-1 1,0-1 0,-2-1 0,-1 0 126,-2-2 0,1-2 1,2-2-1,2-1-242,4-1 0,2 0 0,1 2 0,0 0 192,3 0 0,-1 1 0,-2 0 0,-1 1-6,-1-2 1,-1 1-1,0 1 1,0 0-4,5-2 1,1 1 0,-1 1 0,0 2-6,0 1 1,1 0 0,-4-1-1,-1 1 40,-3 2 0,0 1 1,4 0-1,0 0-13,3 1 0,1 2 0,1-1 0,0 0 110,1 0 1,-1 0-1,-3 0 1,-1 0-24,0 0 0,0 0 1,5 0-1,1 1-54,6 2 1,0-1 0,1-1-1,-2 0-26,-4 1 0,1 0 0,3 1 0,2 1-9,-1-2 0,0 0 0,2 1 0,0-1-333,5-2 1,1 0 0,-5 0 0,0 0 278,-1 0 1,1 0 0,-2 0 0,2 0-24,7 0 0,-1 0 0,-5 0 0,-2 0 42,1 0 1,-1 0 0,2 0 0,2 0-42,3 0 0,0 0 0,-1 0 0,-1 0 67,-3 0 0,1 0 0,0 0 0,0-2 0,2 0 1,0 0 0,-2 0 0,1 1 18,-4-4 1,0 0 0,6 3 0,0-1 8,-3-1 0,0-1 0,1 3 1,0-1 8,-3-2 0,-1 1 0,3 1 0,1 1 4,-4-3 1,1 0 0,1 4 0,1-1 31,0 0 1,-1 0-1,-5-2 1,-2 1-227,-4 1 1,-1 0-1,1-1 1,0 1 181,0 1 0,0 2 0,0-1 1,0 0 25,-7 0 0,-1 0 0,0 0 0,-1 0 1,-6 0 0,1 0 0,2 0 1,0 0-131,0 0 0,0 0 1,-2 0-1,-1 0-230,39 0 1,-10 0 94,-5 0 0,-4-7-810,-15-2 1,-1-5 1005,-8-5 0,1 1 0,-8-5 0,-9-3 0,-8 0 0</inkml:trace>
  <inkml:trace contextRef="#ctx0" brushRef="#br0">28493 1336 7725,'1'-9'762,"4"-1"0,3 7-444,6-2 0,2-1-102,3 1 1,9-6-66,10 2 0,5 1-65,4-1 1,4 1 0,6-2 0,0-2-12,0 2 1,-12 2-250,-2-1 1,-10 5-463,0 0 1,-7-3 185,-3 3 450,-5-1 0,2 5 0,-6 0 0</inkml:trace>
  <inkml:trace contextRef="#ctx0" brushRef="#br0">18882 2644 8198,'0'14'460,"0"1"0,0-1-185,0 0 0,1 0 97,4 1 0,-4 4-7,4-1-173,-3 8-48,-2-4 0,5 6-49,-1 1 0,1 1 70,-5 3 0,0-3-62,0 3 1,-5 2 72,1-2 0,-1 0-163,5-4 1,-5 2 67,0-2 0,1-4-275,4-11-267,0 0-327,0-6 114,0-1 1,0-9 318,0-3 0,0-3-505,0-6 1,0 0 0,0 0 859,0-1 0,6-5 0,2-2 0</inkml:trace>
  <inkml:trace contextRef="#ctx0" brushRef="#br0">19024 2687 8531,'0'-14'-612,"0"6"836,0 1 78,0 7 139,0 0 1,6-1-121,4-4 0,2 4-258,2-4 0,1 3 1,-1 2 0,5-1-101,0-4 1,1 3 85,-1-2 0,-1 2-61,5 2 1,-1 0 96,2 0 0,-2 0-44,-3 0 1,-1 0-58,5 0 1,-5 0-107,1 0 1,1 0 211,-1 0 1,6 0 9,-1 0 0,9 0 79,5 0 1,0-5-119,5 1 0,-2-6 245,11 5 1,-5-1-41,5 1 0,-6 2-3,2-6 0,-2 5-163,1 0 0,-1-3-74,6 3 0,3-3 202,11 3-1602,1 2 1492,10-11-60,-6 12 0,0-12 18,1 4 0,7-4-288,-37 6 0,1 0 0,0 2 1,1 0 135,3 1 0,0-1 0,-5 1 0,-1-2-102,-1 0 1,0-2 0,34-4 85,-2 2 0,-32 4 1,2-1 186,0 2 0,1 1-467,-2 1 0,0 0 367,1-4 0,0 1 0,31 0 187,2-4-169,-8-2-15,2 10 0,1-6 5,6 3 1,-33 4-1,0-1 153,0-3 1,0 1-1,-2 2 1,0 1-142,35-4 1,-2-1-29,2 1 1,-36 0-1,0 0-71,5 3 0,0 0 0,-1-3 0,-1 0 21,3 3 1,-2-1 0,34-6-36,-2 4 0,-7-4 63,7 4-565,-3 0 584,4-1 1,-4 4-12,2-2 1,-3 2 12,-6 2 1,-1-5-16,-4 1 1,4-1-10,6 5 0,5 0 2,0 0 1,3-5-12,-8 0 0,-2 1 21,-7 4 0,3 0 23,6 0 1,2 0-39,2 0 0,-2 0 76,3 0 1,-8 0 0,-2 0 0,-4 0 13,4 0 1,-3 0-42,8 0 0,-3 0 5,8 0 0,-10 1-15,-4 4 0,-3-4 10,-3 4 1,8 1-11,2-1 0,5 0-60,5-5-1,-3 0-12,2 0 1,-2 0 49,-2 0 1,-3 0-8,3 0 0,-3 0 50,8 0 1,1 0-1,-1 0 1,-6 0 19,-9 0 1,-1 0-49,2 0 1,-2 0 41,6 0 0,5 0-21,5 0 0,-6 0-143,-9 0 0,-2 0 24,-2 0 1,1 0 28,4 0 0,-1 0 44,10 0 0,-7 0-15,7 0 0,-10 0 40,1 0 0,-8 0 291,-2 0 1,-5 0-96,5 0 0,0 0-121,5 0 0,0 0 104,0 0 1,0 0-216,0 0 0,-7 0 4,-2 0 1,-4 5 258,-1-1 1,-7 1-334,-3-5 0,2 5 811,-2 0 1,7-1-936,-3-4 0,0 0 517,1 0 0,-5 0-307,5 0 0,-5 0 261,5 0 1,-7 0-151,3 0 1,-4 0-42,-2 0 0,-1 0-71,-3 0 0,1 0 11,-6 0 0,1-1-124,-1-4 1,-3 4 77,3-4 0,2 3 22,-2 2 0,6 0-9,-1 0 1,-2-1-10,1-4 0,0 3-5,0-2 1,2 2 6,-6 2 1,5 0 40,-5 0 0,2 0 1,-2 0 61,-4-6 1,6 4-107,-7-3 155,0 4 1,1 1-72,-1 0 0,-6 1 177,-4 4-163,4-3-11,0 10 1,2-9-16,-1 7 1,-4-5-11,4 4-38,-5 1 1,7 4 48,-7 0 1,3-4-35,-3-1 0,0 0 21,5 6 1,-4-1 14,4 0 1,-4 0-14,4 1 1,-5-1 2,0 0 1,3 0 32,-3 0 1,1 5 6,-5 0 0,0 7-45,0-3 0,0 10 15,0 5 1,-5 2 3,1-2 0,-1 3 14,5-3-30,0-3 0,-6 6 0,-2-5 0</inkml:trace>
  <inkml:trace contextRef="#ctx0" brushRef="#br0">18981 3327 8318,'-14'-7'-1338,"4"4"2114,1-6 47,6 6-289,-4-4-405,7 7-215,-6 0 55,5 0 90,-6 0 0,6 0 69,-4 0 145,3 0-1,-4 0-194,6 0 0,2 0 13,2 0 1,0 0 59,5 0 1,2 0-41,8 0 1,2 0-1,2 0 0,9 0 12,-4 0 1,4 0-28,-4 0 1,7 0-26,3 0 0,-2 0 53,2 0 1,-6 0-173,1 0 1,3 0 87,2 0 0,5 0-93,4 0 0,1 0 72,9 0 1,-4-1-129,9-4 1,-4 3 157,-1-2 1,-5-3 11,0 3 1,1-6 158,3 5 1,3-4-259,3 4 0,2-1 179,7 1 1,4 3-58,-4-2 1,-2 1-34,-7-2 1,4 2-1473,10-7 1218,3 7 101,-36 0 0,-1 0 91,37-4 0,0 4-363,-3-6 412,-10 6-339,10-4 1,-9 3 226,8-1 1,0 0 20,5 5 1,-7-2 17,-2-2 0,-5 2 42,-4-3 1,4 4 177,10 1 1,3-5-135,-36 3 0,-1-1 0,-1 0 0,-1 0-33,1 0 0,-1 1 0,31 1-135,5-4 1,-7 2 45,7-2 1,1 3 32,-1-2 0,-5 2 5,-4 2 1,-9 0-86,-1 0 0,-2 0 88,-7 0 0,5 0 14,-1 0 0,8 0 221,2 0-582,0 0 372,-6 0 0,-3 0 108,-1 0 1,-2 0 477,2 0 0,10 0-559,0 0 1,2-5 23,8 1 1,-6-1 5,5 5 0,-8 0 11,-11 0 0,-1 0-20,-4 0 0,2-5-467,3 0 1,4 1 139,-4 4 0,3 0 229,2 0 0,0 0 62,0 0 0,-7-5 192,-2 0 1,1 1-166,-2 4 0,13-5 8,2 0 1,6-1-77,3 1 1,0 2-18,0-7 0,-6 7-71,-4-2 0,-2-1 108,-2 1 1,6-4-52,3 4 1,8-4 17,2 4 0,-2-6 3,-7 1 1,-4 3 48,-6-3 1,6 2 16,3-1 1,5 1-15,5 3 0,-6 3 9,6-2 0,-18 1-33,4-2 0,-5 3 16,4-2 1,-1 2-86,6 2 0,1 0 25,4 0 1,-2 0-16,-2 0 1,-4 0 13,-6 0 0,4 0-1,1 0 1,6 0 43,-2 0 0,4 0 16,1 0 1,-6 0 67,-4 0 1,-7 0-95,-2 0 1,-4 0 46,4 0 1,-5 0 1,5 0 1,-1 2 5,1 2 0,2-2 1,-7 3 1,0 1 264,-4-1 1,-2 1-267,-3-1 0,3-4 75,-3 4 1,-2-3-157,2-2 1,5 0 65,4 0 1,2 0-148,-1 0 1,-9 0 652,4 0 0,-5 0-520,0 0 1,-5 0 229,-9 0 0,1 0 5,-6 0 0,4 0-109,-4 0 1,7 4-15,-3 1 0,0 0-125,0-5 0,-1 1 107,2 4 0,1-3-247,-6 2 0,5-2 62,-5-2 1,0 0 107,-5 0 0,0 0 49,1 0 0,-6 0 306,0 0-245,1 0 76,4 0 1,0 0-143,1 0 45,-1 0 0,0 5-485,0-1 1,2 1-72,3-5 1,-3 0-261,3 0 1,-2 0 254,2 0 457,-3 0 0,11 0 0,-5 0 0</inkml:trace>
  <inkml:trace contextRef="#ctx0" brushRef="#br0">24270 3412 8041,'0'-10'-48,"0"1"262,0 6 245,0-10 58,0 12-151,0-6-133,0 7-95,0 0 92,0 7-57,0 7 0,-5 3 26,1 7 19,-7 0-124,9 4 0,-9 0-121,6 1 1,-6-1 79,2 1 1,1-1-153,-2 1 1,7-3 6,-2-2 0,4 3-196,1-3 1,0-4-800,0-1 554,0-3 221,0-2 1,0-4-680,0-1 545,6-6 446,2-3 0,6-14 0,0-8 0</inkml:trace>
  <inkml:trace contextRef="#ctx0" brushRef="#br0">24455 3483 8041,'6'-14'-81,"2"4"-30,6 1 337,-6 6-75,5-4 1,-11 14 111,2 2-126,-2 4 51,-8 7 1,-2-2 208,-7 5-240,1 1-11,6 5 1,-3-1 57,6 0 1,1-4-115,4 0 1,0-7-149,0 2 1,1-8 93,4-1 0,3-7-110,6 2 0,0-5-138,1-5 257,-1-9-94,0-2 0,0-9-306,0 6 98,7-7 205,-12 4 0,10-5-153,-9 4 0,-4-3 100,-1 7 0,-5-4-10,-5 4 0,-4 0 21,-10 5 1,-3 6-12,-7 3 0,-1 3 132,-3 2-112,3 0-27,2 0 1,7 5-144,7 0-261,0 6 516,6-3 0,14 6 0,10 0 0</inkml:trace>
  <inkml:trace contextRef="#ctx0" brushRef="#br0">24995 3412 9041,'0'14'571,"0"0"0,-1 1-455,-4-1-50,3 0 0,-10 5-133,2 0 0,-2 1 57,-3-1 1,6-1-31,-1 5 0,3-5 106,-3 1-295,4-3 189,-1-2-73,6-6 0,-4-5 63,10-13 0,3-1-139,6-12 1,0-1-402,0-4 316,7-1 85,-5 1 1,11 1-91,-4 3 24,4-3 234,2 11 1,-3-4 121,-2 6 0,1 4-58,-6 1 1,0 7 165,-4 2 0,-8 7 32,-2 7 1,-3 0 304,-2 0 1,0 7 419,0 2-487,0-2-150,-7 6 0,-1-10-53,-6 7-67,0 0-50,6-2 0,-4-2-33,2-6 1,2 1 8,-1-1-498,6-6 137,-4-2 0,7-8-184,0-2 1,7-6-693,2-9 569,10 4 221,-3-12 0,9 6-245,-6-3 225,6-2 202,-9 10 0,9-6 22,-6 3 0,0 8-156,-5-4 368,7 4 0,-5-1-200,3 2 1,-8 4 27,-2 6 0,-6 2 1931,2 2-876,-3 4-419,-2 6 1,0 2 97,0 3 0,-2 3-256,-3 7 0,4 1 58,-4 3 0,4-2-277,1 7 0,0-6-90,0 1 1,6-4-308,3-6 0,10-4-1416,5-9 1622,9-4 0,4-12 0,5-2 0</inkml:trace>
  <inkml:trace contextRef="#ctx0" brushRef="#br0">31009 6170 8503,'-4'-14'0,"-1"-1"0,-5-3-281,6-1-57,-7 0 1,3 4 301,-7 1 0,1 5 74,0-1 1,-2 7-3,-3-2 1,2 2 20,-7-2 1,5 4 8,-4-4 1,-1 5-99,-5 5 0,6-2-19,-1 7 1,2-1 205,-2 5 1,-3 0-136,4 1 0,-3 0 48,3 4 0,-3-1-26,7 5 1,1 1-45,3 5 1,1-1 63,0 0 0,4 2 4,1 4 0,6-4 42,-2 3 1,10 2 1,4-2 0,5 5-78,5-5 1,10 0 22,9-5 1,4 1-55,6-1 0,-2-6-24,6-3 0,-2-4-185,2-6 0,-3-4 289,-6-10 0,0-6 79,-1-13 1,-1-1-38,-3-13 0,2 0 189,-7-4 1,5-1-139,-5 0 1,-6-4-81,-8-1 1,-10-4-131,-4 5 0,-5 1-66,-5 8 0,-9-1-310,-10 6 0,-9 4 193,-5 5 219,4 13 0,-14-14 0,4 9 0</inkml:trace>
  <inkml:trace contextRef="#ctx0" brushRef="#br0">19991 2147 8425,'0'-8'504,"0"-5"-28,0 12-350,0-6 0,1 7-463,4 0 304,-4 7 1,7 0-368,-3 8 330,-3-1 0,6 0-573,-4 0 1,-2 1 642,3-1 0,-4 0 0,-1 0 0</inkml:trace>
  <inkml:trace contextRef="#ctx0" brushRef="#br0">20033 2374 8425,'0'14'-1716,"0"-6"2148,0 5-359,0-5 0,0 1-92,0 1 0,0-6-104,0 6 0,0-5 101,0 4 0,0-4-254,0 4 0,0-4 91,0 5 0,0-6 185,0 6 0,2-5 0,3 4 0,-4-4 0,4 4 0,-2-4 0,2 4 0,-4 1 0,6 4 0,-7 0 0,0 1 0,0-6 0,0 1 0,0-6 0,0 6 0,0-5 13,0 4 1,0-4 50,0 4 1,0-4 467,0 4-351,0 1 0,0 4 33,0 0 1,0-4-26,0-1-79,0 1 0,0 4-261,0 0 0,0 0 99,0 1 1,0-1-328,0 0 1,0 0 31,0 1 347,0-1 0,-7 0 0,-1 0 0</inkml:trace>
  <inkml:trace contextRef="#ctx0" brushRef="#br0">20047 3014 8425,'0'8'-1117,"0"0"735,0-4 455,0-2 0,0 6 91,0-3 1,0-2 65,0 6-41,0-6-59,0 10 1,5-10-428,0 7 183,0-7-540,-5 9 417,0-10 1,4 6-201,1-3 437,0-4 0,-5 12 0,0-5 0</inkml:trace>
  <inkml:trace contextRef="#ctx0" brushRef="#br0">20076 3199 8425,'0'14'0,"0"0"0,0 0-282,0 1 0,0-1 222,0 0 1,5 0 170,-1 0 1,1 1 133,-5-1 1,0 0-49,0 0 0,5 1-73,0-1 0,-1 0 88,-4 0 0,5 0-383,0 1 1,0 4-22,-5 0 1,0 4 191,0-4 0,-7 6 0,-1-2 0</inkml:trace>
  <inkml:trace contextRef="#ctx0" brushRef="#br0">18882 3369 7190,'-8'7'409,"1"1"0,7 1-279,0 0 0,0-4-21,0 5 0,0-6 64,0 6 1,5-5-16,0 4 8,0-6-108,1 10 153,-5-12-48,12 6-64,-5-7 1,6-2-180,0-3 1,1 4 145,-1-4 0,0 2-173,0-2 0,1 4 89,-1-4 0,5 3-14,0 2 1,0 0-15,-5 0 0,0 5 55,0 0 0,1 0-25,-1-5 1,0 0 11,0 0 1,0 0-10,1 0 0,-3-2 4,-2-3 0,2 2 2,-2-6 1,2 5 2,3 0 0,-6-3 0,1 3 1,-6-1-1,6 5 2,-7-6-23,10 4 24,-12-4 0,7 7-186,-3 4 165,-4-3-4,6 4 25,-7 0 1,0-4 0,1 4-7,4-6 9,-3 0-8,4 0 0,-4 0 22,2 0 3,-2 6 1,6-2 52,-3 5 1,-4-4 134,4 4-180,-4 1 0,1 4-9,3 0 1,-4-4-57,4-1 0,-2-4 62,2 4-58,-3 1 49,4-2-41,0-2 29,-4-6 95,4 0-99,0 0 1,-4-1 5,3-4-35,3-3 37,-7-6 1,10-1-27,-6 1 1,0 5 22,-5-1 1,1 7-2,4-2-1,-3-3 40,4 7 0,-4-5-17,2 6-5,-2 0 0,6 0 39,-3 0-43,-4 0 1,7-2-17,-3-3 0,-2 4 17,6-4 0,-4 3-37,5 2 0,-6 0 30,6 0 0,-5 0-7,4 0 0,-4 0 13,4 0 0,1 0-1,4 0 0,-5 0 86,1 0 0,-1 0-85,6 0 0,-1 0 66,0 0 1,0 0-51,0 0 1,1 0 121,-1 0 0,0 0-105,0 0 1,1 0 392,-1 0-261,0 0 0,0 0-42,0 0 1,-4 0 16,-1 0 1,-4-1 115,5-4 0,-3 2-168,3-7 0,-2 1 51,-3-5 0,-2 0-281,6-1 1,-4-4 93,4 0 1,-4-4-209,5 4 1,-7-5-293,2 5 1,-2 0-1289,1 5 1820,-2 6 0,4-5 0,-6 5 0</inkml:trace>
  <inkml:trace contextRef="#ctx0" brushRef="#br0">19422 3767 8651,'0'10'296,"0"-1"1,5 1 5,-1 4 1,1 0-110,-5 0 0,0 2 169,0 3 1,0-1-76,0 5 1,0-5-90,0 1 0,0-4-36,0 0 1,-1-1 34,-4 0 0,3-4-823,-3-1 626,4-6 0,1 3 0,0-6 0</inkml:trace>
  <inkml:trace contextRef="#ctx0" brushRef="#br0">20346 3398 8407,'0'-8'-689,"0"2"1,0 7 866,0 4 110,0-4-96,0 12-81,0-5 1,2 1-64,2 1 0,0-5 137,5 4-236,0-6 0,6 8 132,-1-6 1,0 1-81,0-1 0,-1-2 116,-4 7-217,4-7 0,-5 8 79,6-6 1,-4 4-10,-1-4 0,-4 4-89,4-4 122,1 6 1,4-8-18,0 7 0,-4-7 12,-1 2 1,1-4-7,4-1 1,0 0 1,5 0 124,0 0 0,0 0-68,-5 0 1,2 2 16,3 3 0,-2-4-64,7 4 0,0 1 25,4-1 0,1 1-24,-1-1 0,2-3 28,3 2 1,-1-2-147,6-2 1,-7 2 125,3 2 0,-3-2-124,2 3 0,-3-4 102,4-1 0,-4 0-7,-2 0 0,7 0 112,3 0 1,3 0-107,1 0 0,6 2 48,-1 3 0,1-2-33,-6 6 0,1-4 25,-1 4 1,0-4-6,-5 5 1,5-6-28,-5 6 1,6-2 23,5 1 1,2-3-1,7-6 0,6 0 104,3 0 0,2 0-321,-1 0 1,-2 0 200,-4 0 0,5-6 25,10-3 1,2 2-5,-38 5 1,0 0 0,36 0 26,-10 2 1,2 0 5,-6 0 1,0 0-4,-6 0 1,1 0-12,0 0 0,0 2-344,0 2 1,-5 0 171,0 5 0,-11-4 158,2 4 0,-10-4-29,0 4 0,-3-4 54,-1 5 0,-6-7-46,1 2 1,1-4-17,9-1 1,-3 0 219,7 0 0,-5 0-215,5 0 1,-5 0 96,5 0 0,-8 0-105,-1 0 1,-1 0-84,-4 0 1,-4 0 78,-1 0-67,-3 0 48,-2 0 61,1 0 80,-7 0 17,-2 0-17,-6 0 1,0 2-81,0 2 92,6-2-83,-4 11 1,9-5 15,-6 6 1,4 0-64,-4 0 0,4 5-180,-4 0 1,4 2 181,-4-2 0,5 1-11,-6 4 1,3 1 0,-3-6 0,0 0-3,5-5 0,-4 0 75,4 1 0,-4-1-65,5 0 1,-6-6 363,6-3-200,-7-4 21,10-1 0,-10-1-136,6-4 0,-6-3 10,2-6 1,1 0-63,-1-1 0,0 6 81,-5 0 1,5-1 74,-1-4 1,1 4-16,-5 1-176,6 6 0,-2-8-60,5 6-282,-6 0 299,10 5 1,-5-1 33,6-4 1,0 3 28,0-2 0,1 0-16,-1 0 1,5 0 97,0-5 1,6 1-104,-1-1 1,1-2 163,-1 6 1,3-5-125,-4 6 0,-1-3 72,2 3 0,-5 2-3,5-3 3,-7 4-41,10 1 1,-11 0-21,3 0 1,1 1-5,-1 4 1,6-3-26,-1 2 0,5-2 35,4-2 1,3 0-27,7 0 0,4 0 19,1 0 1,5-6 1,-1-4 1,-3 4 25,-1 1 1,-4-1 8,-1 1 1,6-5 14,3 6 0,5-1-103,4 5 0,-1-5 120,7 1 0,-4-1-39,-2 5 0,1 0-146,-10 0 1,5 1 92,5 4 1,4-3 237,10 2 1,-4-2-399,4-2 1,-3 0 137,-2 0 0,2 0-298,3 0 0,3-2 344,-37 0 0,1 0 0,-1 1 0,1 0-99,0-1 0,-1-1 0,37 2 48,-3 1 1,-3 0-122,-2 0 0,8 0 173,-36 0 1,-1 0 0,0 0 0,0 0-13,1 0 1,-1 0 0,37-2 30,-8-3 0,7 2 64,-38-1 1,0-1-1,4 2 1,1 1-75,0-3 1,0 1-1,-1 1 1,0 1 82,-3-3 1,-1 0-1,34 1-17,-3-6 0,7 7-57,-36 1 1,1-1-1,3 0 1,0 0-5,-6 1 1,0-1 0,1-2 0,-1 1 33,31-1 1,0-6-107,0 1 1,2 3 30,3-3 0,-9 7-346,5-2 0,-11-1 396,1 1 0,-16-6 94,-9 2 0,-6 1 249,-8-2 1,-2 1 62,-7-5 1,-1-7-157,-4-3 0,-1 1 248,-3-6 1,-4 2-657,4-11 0,-3 1 168,-2-6-36,0 0 0,4-1 0,1-3 0,0-4 0</inkml:trace>
  <inkml:trace contextRef="#ctx0" brushRef="#br0">24327 4322 9268,'6'-8'175,"-3"2"36,7 6 1,-1 0-23,6 0-129,-1 6 0,0 0-280,0 4 0,1 2 154,-1-2 1,-5 2 250,1 3 0,-7-1-186,2 0 0,-4 0-285,-1 1 0,0-1 211,0 0 0,0 0 141,0 0 1,-5 1 5,1-1 1,-7 0-22,1 0 1,2-4 19,-1-1 0,6-4 135,-2 4 198,-3-5-357,6 2 0,2-6-276,10 0 1,7 0-18,2 0 1,11-6-79,-1-4 0,7-3-523,-3-1 0,5 0 60,-5 0 787,0 0 0,-4-7 0,-1-1 0</inkml:trace>
  <inkml:trace contextRef="#ctx0" brushRef="#br0">24782 4279 8357,'0'-14'-704,"0"0"492,0-1 1,0 6 1388,0 0-734,0 5 0,0 0-376,0 8 1,-6 4-16,-4 6 1,-1 5-93,2 0 0,-4 5-69,4-5 0,2 0 165,2-5-322,4 0 279,1 1 1,6-7-243,4-4 0,2-4-10,3-4 1,0-4 59,4-7 1,-3 1 45,3 0 1,-3 1-142,-2 4 331,0-4 1,-1 10-147,-4-6 0,-1 5 355,-3 0-258,-3 8 1,4 4 174,-6 7 1,-2 5 40,-2 4 0,0 7 129,-5 3 1,6 10-147,-2-2 0,3 11-73,2-1 0,0 3-467,0 2 1,0 0 332,0 0 0,0 6 0,0 2 0</inkml:trace>
  <inkml:trace contextRef="#ctx0" brushRef="#br0">21156 6085 8337,'-7'-15'-462,"2"1"0,2 5 231,-2-1 0,2 7 327,-7-2 0,1-1-60,-5 1 1,-1 1-22,1 4 1,-6 6 51,-4 3 1,2 4 4,-2 1 1,0 2-7,-4 3 1,0-2-23,-1 7 0,1 0-10,-1 4 1,2 5 17,4 0 0,-3 1-82,7-6 1,5 1 69,5-1 1,6 5 37,-2 0 0,3 0 41,2-4 0,8 4 7,6 0 1,4 0-90,10-4 0,-1-5 1,11-1 1,0-7-207,5-2 0,1-6 148,3-8 1,-6-8-22,7-6 1,-14-8 55,4-11 1,-8 1-24,-6-6 1,-3-1 391,-7-9 1,-2-2-86,-2-7 0,1 0-228,-6 0 1,-2 7 34,-8 2 0,0 6-468,-9 4 1,1 0 181,-10 9 1,-1 1-906,-4 14 1085,-1-4 0,-6 23 0,-1-3 0</inkml:trace>
  <inkml:trace contextRef="#ctx0" brushRef="#br0">19038 3113 8455,'-14'-8'0,"0"-4"-535,-1 2 0,1-2 533,0-2 1,-2 4 0,-3 1 418,-5-2 1,-2 4-244,-3 2 0,-1 4-75,-3 1 0,-3 11 136,-7 3 1,-8 7-123,-5 2 1,-9 7-270,27-9 1,0 1 0,2 0 0,1 0 193,-1 2 1,1 0-1,-25 21-149,8 8 1,7-12-352,3 1 1,7-9 236,11 1 1,1-6-199,8-4 0,-2-1 423,8-8 0,-4 2 0,-1-9 0</inkml:trace>
  <inkml:trace contextRef="#ctx0" brushRef="#br0">17972 3270 8383,'-2'19'117,"-3"0"0,-3 8 299,-6 1 1,0 2-66,0 8 1,-5 0-71,0 4 1,-5 0-71,5-5 1,-4-2 69,4-6 1,4-3-112,6-2 0,6-3-49,-2-7 1,5-5-214,5 1 0,4-7 40,10 2 1,10-5-288,9-5 0,1-3-156,-1-6 0,3 0 256,-3-1 1,-5 3-1437,-4 2 1675,-7-2 0,-8 4 0,0-6 0</inkml:trace>
  <inkml:trace contextRef="#ctx0" brushRef="#br0">16905 4137 8253,'0'-14'466,"0"6"-13,0 2 0,0 7-437,0 4 1,0 3 47,0 6 1,2 7 143,3 2 0,-4 9 25,4 1 1,1 8-23,-1 2 1,1 1 91,-1 8 1,-3-6-142,2 1 1,-2-3-92,-2-1 0,2-7 108,2-2 0,-2-9-302,3-1 40,-4-7 35,-1 4-1074,0-14 801,7 0 1,-6-14 320,4-2 0,3-10 0,0-3 0</inkml:trace>
  <inkml:trace contextRef="#ctx0" brushRef="#br0">17232 4450 8441,'8'-13'56,"5"4"175,-4-10 1,9 3-142,1 2 1,1 1-1,-2 4-2,1 4 1,-5-2-365,-5 3 0,1-3-442,4 3 37,-6 2 0,-2-6 681,-6 3 0,6-2 0,2-8 0</inkml:trace>
  <inkml:trace contextRef="#ctx0" brushRef="#br0">17360 4251 8429,'-8'6'6,"4"4"1,2 7 95,2 2 1,0 8 409,0 1 0,0 5-108,0 5 1,0 2-80,0-7 1,0 3-57,0-7 1,2 2-257,2-7 1,0-4 8,5-1 0,-4-9-316,4-5-262,1-4 1,2-2 358,-2-4 0,2-3-751,-2-6 0,-2-5 431,1 0 0,-5-6-294,0 1 811,-2-3 0,4-8 0,2-1 0</inkml:trace>
  <inkml:trace contextRef="#ctx0" brushRef="#br0">17488 4265 8313,'8'-6'0,"5"2"0,-4-5 0,4 1-71,1-1 0,0-4 212,1 3 0,-1 3-133,0-3 1,0 5 108,0-4-164,1 6-62,-1-4 1,-6 9 141,-3 3 0,-4 3-75,-1 6 0,-6 5 98,-4 0 1,-7 6-191,-2-1 0,0 7 80,5 2 1,1 1-16,4-6 1,2-6-5,7-3 29,0-9 0,2-4 21,3-6 0,3-8-1,6-6 1,6-7-152,4-7 1,3 4 147,1 0 1,-4 1-249,0-6 1,-2 7 56,2 3 1,-4 2 217,-6-2 0,-6 3 0,-2-4 0</inkml:trace>
  <inkml:trace contextRef="#ctx0" brushRef="#br0">17559 4052 8313,'0'-8'-263,"0"1"340,0 26 0,0-1 163,0 15 1,0 3-180,0 2 1,-1 5 87,-4 4 1,-1 2-245,-4 3 0,2 4-85,4-4 1,2-6-138,-3 1 0,-1-11-32,1 7 1,0-10 59,5 0 289,0-9 0,-6-3 0,-2-7 0</inkml:trace>
  <inkml:trace contextRef="#ctx0" brushRef="#br0">17588 4464 8270,'14'6'-445,"0"4"311,0 9 1,7-2 1226,3 7 0,3-1-348,1 6 1,2-2-245,3-4 1,3 3-528,7-7 0,0 0 113,-1-5 1,-4 0-88,0 0 0,0 7 0,5 1 0</inkml:trace>
  <inkml:trace contextRef="#ctx0" brushRef="#br0">23972 1990 8227,'-8'0'-24,"1"0"-120,7 0-154,0 7 0,0 1 77,0 6 1,2 0-553,3 0 773,-4-6 0,12 11 0,-5-3 0</inkml:trace>
  <inkml:trace contextRef="#ctx0" brushRef="#br0">24028 2246 8182,'5'14'-5,"0"1"12,0-1 120,-5 0 1,0 0 101,0 0 0,0 1-634,0-1 1,0 0 243,0 0 0,0 1-851,0-1 1012,0 0 0,0 7 0,0 1 0</inkml:trace>
  <inkml:trace contextRef="#ctx0" brushRef="#br0">24071 2715 8177,'0'21'-1024,"2"-5"516,2 3 456,-2-4 0,4 0 51,-6-1 0,0 0 170,0 0 1,0 1-145,0-1 0,-4 0-178,-1 0 0,0 0 106,5 1 1,0-1-12,0 0 1,0-5 59,0 1 0,2-1-21,2 6 0,-2-6-1,3 1 0,-4-6-9,-1 6 1,5-5-131,0 4 0,0-4 48,-5 4-2,0-6 134,0 10-21,6-5 0,-5 6 57,4 0 0,-3-4-95,-2-1 1,0 1 147,0 4 0,0 0-111,0 0 0,0 1 326,0-1 1,0-5-10,0 1 0,0-1 2,0 6 1,0 0-205,0 4 0,4-3 21,1 3 0,2-3-141,-3-2 0,-2 5 143,3 0 1,-4 5-138,-1-5 0,6 6 0,2-3 0</inkml:trace>
  <inkml:trace contextRef="#ctx0" brushRef="#br0">20190 2730 9863,'-15'0'-1248,"6"0"1613,-1 0 463,7 0-889,-3 0 1,6-2 6,0-3 11,0-3 1,6-6 71,4 0 0,2 0-122,3-1 0,-1-3 63,0-1 1,0 0 99,1 4 1,-1 1 66,0 0 0,0 0-79,0 0 1,-4-5 105,-1 0 0,1 0 19,4 4 1,0 0-22,0-4 0,1 3-25,-1-3 0,0 3 14,0 2 1,1-5-143,-1 0 0,0 0 55,0 5 0,-1 4-206,-4 1 0,4 6 91,-4-2 1,-1-1-191,2 1 138,-1 0 18,6 5 1,-6 0-58,0 0 1,-4 0 58,5 0 0,-6 5 249,6 0-203,-7-1 200,10 3 1,-5-6-116,6 4 0,-5-2 48,1 2 0,-1-3-30,5 2 1,2-2 7,3-2 0,-1 0-79,5 0 0,1 0 85,4 0 0,-4 0-160,0 0 0,-2 0 143,2 0 1,1 0-57,-6 0 0,5 0 24,-5 0 0,1 0 8,-1 0 1,-3 0-72,3 0 1,-3 0-1,-2 0 0,0 0 10,0 0 0,0 0 0,1 0 1,0 0 29,4 0 0,-3 0-4,3 0 1,-1 0 28,1 0 0,3 0-33,6 0 1,0-2 30,1-2 0,-1 0-13,1-5 0,-1 6-26,1-2 1,-1-1 11,1 1 0,-1-1-5,0 1 0,1 3-22,-1-2 1,-1-3 13,-3 3 1,3-1-11,-4 5 1,-1-5 15,2 0 0,-2-1-14,2 1 0,3 2 3,-3-6 0,-2 4-3,1-5 1,-1 6 18,2-6 0,3 5-7,-3-4 0,-2 4 4,2-4 1,-7 4-6,2-4 0,-3 1 13,-2-2 1,0-1-11,0 6 0,-4-6 53,-1 2 1,-1 1-46,2-2 0,2 1 1,-2-5 0,-2 0 1,1-1 0,-4 1 2,4 0 1,-1 4-17,2 1 0,-4 4 16,-6-4 0,2 6 26,2-2-25,-2 3-119,4 2 112,-6 0-54,0 0 50,7 0 29,-6 0-33,6 0 0,-6 0 11,4 0 1,-4 2-10,4 3 1,-3-2 105,-2 6 0,0-4-90,0 4 1,4 1 128,1 4 1,0-4-78,-5-1 4,0 1-50,6 4 1,-3-2 23,7-2 0,-5 1 5,4-6 1,-4 1 5,4-1 0,-1-2-51,2 6 1,2-4-21,-2 5 0,2-7-2,3 1 0,-1-2 26,0-2 1,2 0-5,3 0 0,-2 0-26,7 0 1,0 0 28,4 0 0,1 0 69,-1 0 0,0 0-74,1 0 0,-1-5 21,1 1 0,1-3-21,3 2 0,-3 4-214,3-4 0,-8 5 191,-1 5 1,0-4 168,4 4 0,-4-3-68,0-2 1,-1 0-73,6 0 1,5 0 206,4 0 1,2 0-115,-2 0 1,3 0-78,-3 0 0,-2 1 1,2 4 0,-5-3-19,5 2 0,-11 0 64,1 0 0,-4-2-64,0 3 0,-4-4-122,-5-1 0,0 2 148,4 3 0,-8 2-270,4 8 0,-4-6 84,3 1 1,-5 5-370,1 9 0,-7 9-26,2 5 550,-10 10 0,-9 8 0,-8 9 0</inkml:trace>
  <inkml:trace contextRef="#ctx0" brushRef="#br0">22450 2701 8285,'0'-14'0,"0"0"-446,0 6 320,0 1 748,0 7-541,0 0 0,-4 2-81,-1 3 0,-2 3 172,3 6 0,1 0-90,-7 0 0,5 2-11,-4 3 1,-1 3 3,-4 7 0,0 1-112,0 3 0,-7 5 105,-3 9 0,-2 4-140,-3 6 1,1 6-156,-1 3 0,6-1 208,-1 1 1,8-1-8,2 1 0,1-3 27,9-6 1,-1-1-45,5-4 0,1 1-10,4-5 0,-2 4 26,7-5 1,-1 2 84,5-1 1,1-4 122,-1 3 1,0-2-125,0-3 0,-1 6 13,-4-1 1,4 11-62,-3-1 0,-3 3 49,3-3 1,-2 0-197,1 0 1,4-7 110,-4-2 1,-1-6-88,2-4 1,-2 2 46,1-7 1,2 0 21,-6-4 0,1-2-69,-1-4 1,-3 2 257,2-6-636,-2 0 415,-2-4 0,0-1-399,0 0 0,-6-6 476,-4-3 0,-15 3 0,-5-1 0</inkml:trace>
  <inkml:trace contextRef="#ctx0" brushRef="#br0">22024 4876 8389,'6'8'352,"4"-3"0,-3 3-73,3 1 0,-1 5-16,6 5 1,4-1 7,0 5 1,4 1-1,-4 5 0,6-1-67,-1 0 0,1 4 35,-1-3 0,3 2-135,-3-7 1,1-4-17,-1-1 0,1-5-15,-6-4 0,1-4 75,-1-6 0,2 0-20,3 0 0,-2-1 34,-3-4 1,-4-3-20,4-6 1,-3-7-233,-2-2 0,1-11 76,-1-3 0,-1-5-494,-4 0 0,-3-1-148,-6 1 1,0-1-421,0 0 1,-1 1 1074,-4-1 0,-3-6 0,-6-2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5190 8544 8415,'-6'-14'-679,"4"6"1306,-4 2 0,12 6-324,3 0 0,4 0-254,1 0 1,1 4 73,-1 1 37,6 0 0,-2 0 29,5-1 1,-4 1-32,5-5 1,-2 0 55,2 0 1,3-5-18,-4 1 0,4-6-41,2 5 0,5-4 11,4 4 1,2-4-108,-2 4 0,3 0-12,-3 5 1,-2 0 24,2 0 1,-6 0-7,1 0 1,-3 0-169,-2 0 0,1 0 226,-1 0 0,1 0-51,-1 0 0,0 0 304,1 0 1,1-5-104,3 1 1,3-3 21,7 3 1,0 1-82,-1-7 0,1 2 15,0-1 1,-1-4-43,1 4 0,0 1-56,-1-2 0,1 1-157,0-6 0,6 6 131,3 0 1,5 4-174,4-5 0,-2 7-37,2-2 1,-2 4 44,-2 1 1,-7 0 92,-3 0 1,4 0-134,1 0 1,8 0 59,2 0 0,-1 1 11,-4 4 0,0-3-21,0 2 1,-2 0 49,-3 0 1,-6-2 24,-3 3 0,3-4-28,11-1 1,4 0 13,1 0 0,-1 0 7,-4 0 0,0 2 2,0 3 1,-2-4 65,-3 4 0,5 1 8,0-1 0,2 0-34,7-5 1,0 0 14,5 0 1,-6 0-71,-3 0 0,-8 0 43,-2 0 1,0 0-103,5 0 1,6 0 24,3 0 0,-3 1-14,-1 4 0,-4-3 54,-1 2 0,-5-1-27,1 2 0,-3-3-82,2 3 87,10-4 1,-5-1-11,9 0 1,2 5 9,-6 0 1,-1-1 1,-4-4 0,-5 0 11,0 0 0,2 0 30,8 0 1,-2 0-35,6 0 0,-6-4 0,2-1 0,-4-1 89,-1 1 0,-5 3 161,0-3 0,-3 2-129,8-1 0,-2 2-32,12-3 0,-1 4-52,5 1 0,-9 1-129,-1 4 0,-12-2-128,4 7 252,-1-7 1,-6 8-15,6-6 1,0 4-23,5-4 0,-2 1 37,-3-1 0,2-4-67,-7 4 1,1-3-193,-6-2 1,1 0 94,0 0 0,5 0-854,5 0 0,8-5 985,6 0 0,4 1 0,4 0 0,-34 0 0,-1-1 0,2-3 0,0 0 0</inkml:trace>
  <inkml:trace contextRef="#ctx0" brushRef="#br0">12114 8928 8268,'-10'-14'0,"1"-1"0,4 6 213,-4 0 1,4 4 0,-4-3 374,-2 2 0,3 1-246,-2 5 1,-4 0-199,-5 0 1,-6 0-207,1 0 0,-3 5 62,-1-1 1,-1 7 153,1-1 0,1-2 51,3 1 1,4 1-96,6 4 0,-1 2-115,1 3 1,6 3 60,3 6 0,5 2-140,5 3 1,5 4 135,9 5 1,3 1-153,6 0 0,5-7-259,1-3 0,-1-4 152,-5-6 0,1-2-97,-1-7 0,-1-6 54,-3-3 0,-4-4-283,-6-1 0,-4 0-387,-1 0 376,-6 0 0,2 0 544,-10 0 0,-9 0 0,-8 0 0</inkml:trace>
  <inkml:trace contextRef="#ctx0" brushRef="#br0">11744 9226 8268,'16'-7'176,"3"2"1,9 3 358,10 2 1,3 0 136,2 0 0,1 7-220,4 2 0,2 4-131,7 1 1,10-1-403,8-4 1,-35-5-1,1-2-227,6-1 0,1-2 0,-5 1 0,1 0 308,-2 0 0,1 0 0,0 0 0,-1 0 0,37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14289 1635 8405,'-8'-8'-537,"2"2"1,6 18 129,0 7 0,0 10 162,0 9 1,0 6 1938,0 13 1,-5 6-751,1 3 1,-1-3-661,5-1 0,0-5-321,0-5 0,5-5-331,-1-9 0,3-3-64,-3-7 0,0-7 147,5-7-1812,-6-6 2097,3-8 0,-6-12 0,0-4 0</inkml:trace>
  <inkml:trace contextRef="#ctx0" brushRef="#br0">14289 1777 8177,'21'-9'235,"3"-1"0,7 5 24,2-4 1,0 6-153,-4-2 1,-2 3 258,-4 2-303,4 0 120,-5 0 0,5 7 32,-3 2 0,1 5 44,-6 5 1,-1-1-224,-9 5 0,-3 1 66,-6 5 1,-1 1-63,-4 3 1,-9-2 12,-10 7 1,-3 5 231,-1 4 1,-5 1-173,-1-6 1,-5 1 10,1 0 1,-1-2-1318,1-3 992,3-4 128,13-12-2019,-5-1 2092,11-7 0,2-12 0,8-4 0</inkml:trace>
  <inkml:trace contextRef="#ctx0" brushRef="#br0">14815 1606 8291,'8'15'53,"3"5"-92,-6 4-54,0 3 1214,1 8 1,-4 2-432,2 11 0,-2 2-231,-2 7 0,0 11-163,0 3 0,0 2-1107,0-7 838,0-3-951,6-6 1161,-4 0-331,4-13 1,-4 2-175,3-13 0,-4-4-1096,4-6-372,-4-11 1195,-1 0 0,-1-20 582,-4-6 0,-3-8-41,-6-11 0,-7-4 0,-1-5 0</inkml:trace>
  <inkml:trace contextRef="#ctx0" brushRef="#br0">14773 1663 8223,'33'-28'-125,"0"-1"0,7 1 340,-3 0 0,3 4-85,-2 0 0,-3 13 1241,-7 2-581,0 6-310,-5 9 1,2 3 401,-6 10-379,6 3-254,-9 7-47,4-1 1,-7 7 61,-3 3 1,-4 1-17,-6-1 1,-6 3 15,-4-3 1,-9 3-1,-5 2 1,-9 0-16,-5-1 0,-11 1-381,-8 0 0,-6-1-342,28-20 0,-1-1 0,-1-2 0,0 0 474,-34 19 0,33-22 0,0-1 0,-30 18 0,-1-3 0,1-1 0</inkml:trace>
  <inkml:trace contextRef="#ctx0" brushRef="#br0">18014 853 8442,'-9'28'0,"-1"1"0,1 4-576,-5 0 0,-1 5 288,1-5 0,0 5 230,0-5 1,0 1-221,-1-6 0,3-6 278,2-3 0,-2-3 0,4-2 0</inkml:trace>
  <inkml:trace contextRef="#ctx0" brushRef="#br0">17787 654 9330,'-24'0'0,"0"0"0,7 3-117,-2 7 1,3-1 390,2 10 1,1 9 403,4 6 0,-2 11-439,6 8 1,0 2-38,5 2 1,0 4-346,0 1 1,11 0 288,4-6 1,4-8-308,0-1 1,9-14 48,10 1 0,3-12-103,2-13 0,-1-9 37,1-9 1,0-10 61,-1-5 0,-5-9 9,-4-5 1,-8 0 47,-1-5 0,-8 2-19,-2-11 0,-2-5 61,-7-4 1,0-1 118,-5 5 0,-2 5-81,-2 0 0,-4 12-213,-7 3 0,1 11 123,0 7 1,-6 5 53,-4 5 1,3 2-338,2 7 0,4 8-144,0 6 496,7 1 0,2 11 0,6-3 0</inkml:trace>
  <inkml:trace contextRef="#ctx0" brushRef="#br0">19024 498 8398,'-8'0'910,"2"0"0,6 6-569,0 3 1,-2 6-76,-3 4 1,-4 3-237,-10 6 1,-3 7 100,-7 3 1,-1 3-110,-3 1 0,3 6 114,-3-1 0,3 1-174,1-6 1,6-7-341,-1-7 1,11-5-1515,-1-9 5,3-6 1887,3-8 0,8-15 0,8-7 0</inkml:trace>
  <inkml:trace contextRef="#ctx0" brushRef="#br0">18882 697 8384,'7'14'0,"6"8"0,-3 6 0,1 9 774,-2 10 0,-3-1-213,-6 6 1,-1 0-551,-4 5 1,2-3 100,-6-7 1,5-6-181,0-12 0,2-3-710,2-2-48,0-10 1,2-9-67,2-10 1,0-10 891,5-14 0,0-6 0,6-7 0</inkml:trace>
  <inkml:trace contextRef="#ctx0" brushRef="#br0">18995 896 8384,'7'-15'0,"2"1"0,10 5 0,5-1 0,4 6 0,5-6 0,4 5 0,5-4 0,-4-1 360,0-4 0,-6 0-66,1 0 0,-5-1-1019,-4 1 725,-3 0 0,-7 0 0,0 0 0</inkml:trace>
  <inkml:trace contextRef="#ctx0" brushRef="#br0">19265 597 8251,'0'21'-398,"0"-4"1083,0 7 0,-1 1-177,-4 8 1,-4 10-304,-10 9 1,-5 3 59,-9 2 0,3 3-577,-3-3 0,4 0 327,6-15 1,7 1-1178,6-14 590,7 2 1,-2-21-800,10-1 1371,3-6 0,13-15 0,1-4 0</inkml:trace>
  <inkml:trace contextRef="#ctx0" brushRef="#br0">19265 924 8326,'2'29'-67,"3"-1"0,-4 5-134,4 0 1,1 7 1417,-1-2 0,1-4-486,-1 0 0,-2-9-595,7-1 1,-1-12 99,6 2 0,0-9-523,4 0 0,-3-10-73,3-4 1,-3-10-276,-2-5 1,0-9 63,1-5 1,-3-3 230,-2-2 1,-4 1-1013,-6-1 1352,0-6 0,-6-2 0,-2-5 0</inkml:trace>
  <inkml:trace contextRef="#ctx0" brushRef="#br0">19351 483 8308,'0'-8'775,"0"2"1,6 12-328,4 4 0,-3 4-411,3 5 0,-1-3-348,6 3 0,-1-2-1273,0 2 1584,7-3 0,-6 5 0,6-7 0</inkml:trace>
  <inkml:trace contextRef="#ctx0" brushRef="#br0">20119 426 8283,'0'-7'-233,"0"2"753,0 10 0,-2 2-89,-3 8 0,-4 10-330,-10 3 0,-3 10 108,-7 0 0,-1 8-45,-3 1 0,-3 6-115,-7-6 0,5 5-41,0-5 1,3-1 165,2-8 1,3-9 218,16-10-1849,-3-4 1,15-8 737,-3-7 0,12-10 718,7-13 0,6-8 0,9-11 0</inkml:trace>
  <inkml:trace contextRef="#ctx0" brushRef="#br0">19948 725 8283,'8'21'503,"-3"2"0,-2 4-330,1 2 1,-2 4 81,3 0 0,-5 5-25,-5-5 0,3 5-230,-2-5 0,-3 0-416,3-4 0,-1-6-667,5 1 1,0-7 229,0 2 853,0-3 0,6-8 0,2-2 0</inkml:trace>
  <inkml:trace contextRef="#ctx0" brushRef="#br0">20076 881 8258,'28'-28'-394,"1"0"1,1-1 193,3 1 1,-5 6 67,1 3 0,-5 4 264,-6 6 1,-6-2-363,2 6-660,-3-6 890,-3 3 0,-8-6 0,-8 0 0</inkml:trace>
  <inkml:trace contextRef="#ctx0" brushRef="#br0">20161 554 8024,'-8'7'-587,"2"5"899,6 7 1,0 8 632,0 2 1,-5 7-230,1 11 1,-6 4-226,5 6 0,-4 0-167,4-1 1,0-7-57,5-6 1,2-7-298,3-7 0,7-7-129,7-3 1,8-5-101,2-4 1,4-4-46,5-6 0,3-13-440,-3-6 0,3-12-164,1-7 1,-7 2 906,-6-2 0,-1-7 0,-6-5 0</inkml:trace>
  <inkml:trace contextRef="#ctx0" brushRef="#br0">20616 426 8155,'10'0'-484,"-1"0"399,1 0 1,4 0 309,0 0 0,-4 0-415,-1 0 1,-6 2 120,2 3 1,-4-2-840,-1 6 908,0 1 0,-6 10 0,-2 3 0</inkml:trace>
  <inkml:trace contextRef="#ctx0" brushRef="#br0">20645 668 8155,'0'14'-239,"0"12"199,0 2 1,0 4 376,0-4 1,0 1-64,0-1 1,-5 0-254,0 1 0,0-1-217,5 1 1,0-7 121,0-3 0,0-8-574,0-2 0,0-7 648,0-2 0,0-6 0,0-9 0</inkml:trace>
  <inkml:trace contextRef="#ctx0" brushRef="#br0">20929 398 8155,'36'-28'0,"-1"1"-254,-7 3 1,1-1 331,-1 6 1,-4 0 557,0 5 0,-7-1-270,2 1 0,-3 6 138,-2 4-485,0 2 1,-1 8 52,-4 4 0,-1 4-143,-3 5 0,-3 5 103,2 9 1,-2-2-99,-2 7 0,0-4 6,0 3 0,2 3 74,2 7 1,-1 5 9,7 10 0,-5 0-267,4 9 0,-6-3 85,2 7 0,-3-8 114,-2-6 1,0-5 5,0-9 0,0-6 49,0-12 272,0-7-192,0-8 1,-7-9-25,-2-10 1,-4-5-379,-1-8 1,-5-6-194,0-9 0,-6-4 504,1-5 0,-3-14 0,-1-2 0</inkml:trace>
  <inkml:trace contextRef="#ctx0" brushRef="#br0">20886 526 8155,'8'14'63,"-3"0"1,-3 7 169,-2 3 1,0 7-87,0 2 1,-12 7 300,-2-2 1,-9 3 6,-1 2 1,5-7-137,5-3 0,-1-5-517,6-4 1,3-8 188,1-7-284,3-5 1,4-11 209,3-12 1,4-8-189,10-6 0,2-1 65,2-4 1,9-2-310,-4 7 1,4 0 135,-4 4 0,1 7-20,-1 3 0,1 4 534,-1 0 1,-6 7-121,-3 4 1,-3 2 221,-2 2 1,-6 6-116,-3 4 1,-4 3 794,-1 1 0,-1 5-394,-4 0 1,-4 6-119,-10-1 1,-8 2-374,-6 3 1,-5-1-560,5 1 0,1-2-1760,8-4 2287,-3-2 0,12-7 0,-6 0 0</inkml:trace>
  <inkml:trace contextRef="#ctx0" brushRef="#br0">21626 412 8090,'6'-8'-799,"2"2"0,4 12 1179,-2 4 0,1 4 523,-6 5-612,6-3 1,-10 6-26,4-3 1,-3-2-106,-2 7 0,0-7-118,0 2 1,-2-3 72,-3-2 0,4-4-606,-4-1 378,3-6-233,2 4 1,0-9-5,0-3 0,0-4-103,0-10 0,0-3 167,0-7 1,7-1 62,2-3 0,4 2 222,1-7 0,5 1 0,0 0 0,0 2 0,-5 6 0,0 2 0,1 4 0,-6 7 240,1 7-1,-1 5 1,5 1 55,1 13 1,-8 1 191,-2 12 1,-3 1-112,-2 5 0,0-1-351,0 0 1,0 1 135,0-1 0,0-4-566,0 0 0,-5-2 229,0 1 1,-4-2-1092,4-7 1267,-6 0 0,3 1 0,-6-1 0</inkml:trace>
  <inkml:trace contextRef="#ctx0" brushRef="#br0">21739 512 8090,'8'-7'0,"3"4"-12,-6-6 381,6 6-726,-3-4 254,6 7-708,-6 0 388,-2 0-14,-6 7 318,0 1 1,-1 6-41,-4 0 0,2-5 150,-7 1 0,3-5 9,-3 4 0,-3-6 158,4 2 0,3-2-111,1 2 493,3-3-320,2 4 1,7-6-83,2 0 0,4-2-59,1-2 1,0 2-105,0-3 0,1 4-87,-1 1 160,-6 0-11,4 0 0,-12 6-49,0 3 1,-6 4-18,-8 1 1,-2 1 34,-3-1 1,-3 5 101,-6 0 0,-6 4-20,1-4 0,0 5 119,5-5 1,1 0 1,3-5 0,4-1 80,5-4-337,7-2 1,4-7 106,8 0 1,11-2-176,8-3 1,11-7 51,3-7 0,4-5-987,2 5 1051,-7-6 0,-1 9 0,-6-5 0</inkml:trace>
  <inkml:trace contextRef="#ctx0" brushRef="#br0">21825 910 8188,'11'-14'-272,"3"-1"1,-3 1-197,8 0 1,-3 0 99,-2 0 0,7-5 421,2 0 0,-2 0-63,-2 4 0,0 1 10,-5 0 0,3 0 0,-15 0 0,4-1 0</inkml:trace>
  <inkml:trace contextRef="#ctx0" brushRef="#br0">21896 682 8188,'0'19'0,"0"0"0,0 0-180,0-5 1,-7 7 102,-2 3 0,1 3 207,-1 1 1,1-4-188,-2-1 1,-1-5-525,6 1 129,-6-4-286,10 0 738,-6-7 0,7-15 0,0-9 0</inkml:trace>
  <inkml:trace contextRef="#ctx0" brushRef="#br0">21810 753 8188,'0'-7'0,"-4"7"437,-1 9 1,-6 10-10,1 5 0,-7 4-222,-2 5 1,-6 2-4,1 3 1,-3-3-230,-1-7 0,-1 1-122,1-1 1,1-6-492,3-3 343,-2-3 1,10-8-57,-3-3-224,9-4 0,4-2 160,6-4 1,8-3 13,6-6 0,2 1 402,8 4 0,4-3-62,5 8 1,7-1 61,-2 5 0,3 2 0,1 2 0,3 4 550,2 6 0,4 2-234,5 3 0,3-3 31,2 3 1,3-10-39,2-4 0,-3-3 5,-6-2 1,-6-2-52,-4-3 0,-9 2-376,-5-6 0,-4-1-67,-6-4 0,-7-5-87,-6 0 1,-7-6-1511,1 1 1777,-8-3 0,-17-7 0,-9-3 0</inkml:trace>
  <inkml:trace contextRef="#ctx0" brushRef="#br0">22066 412 8167,'15'-8'-1392,"0"2"994,4 6 1,3-5 792,7 1 0,-1-6-160,1 5 0,-2-1 208,-4 1 1,4 4 298,-3-4-415,-4 3 0,-1 4-244,-9 3 0,-4 9 58,-6 10 0,-12-1-496,-7 6 275,-7-4 1,-8 11-41,-4-2 1,-3-4-254,-2 3 1,0-5-217,1-4 343,5-4 1,3-5-115,5-1 0,7-6-286,3-4 646,3-2 0,2-5 0,0-7 0,0 1 0,-1-12 0</inkml:trace>
  <inkml:trace contextRef="#ctx0" brushRef="#br0">21981 597 8167,'19'24'-616,"0"-1"423,0 1 0,-5 5 977,0-1-408,1 7 0,-8 0-2,-2 2 0,-3 3-115,-2-7 0,0 0-253,0-4 0,-2-9-668,-3-6 409,4 1 0,-7-14-190,3 4 1,4-11-726,-4-9 1168,3-5 0,2-15 0,0-1 0</inkml:trace>
  <inkml:trace contextRef="#ctx0" brushRef="#br0">22209 583 8167,'20'-8'-268,"-4"2"1,11 6 613,-4 0-149,4 0 0,-5 6-16,-3 3 0,-3 4 166,-2 1 0,-6 7-104,-3 3 1,-3-2 23,-2 1 0,0 1-97,0 4 1,-7 6-10,-2-1 1,-9 5-671,-1-5 315,1 0-153,3-4 1,1-7-1106,0-3 1059,-7-4 0,6-7-551,-4-3 944,3-10 0,2-9 0,-1-8 0</inkml:trace>
  <inkml:trace contextRef="#ctx0" brushRef="#br0">22280 682 8162,'6'15'0,"-4"0"-362,2 4 163,-2-3 0,-4 11 1245,-2-3-631,2 9 1,-15-3 189,2 3-807,-2-3 195,-4-1 1,1-1-474,-4 0 0,-1-1 150,6-3 79,-6-4 1,10-5 250,1-1 0,-6 0 0,4 0 0</inkml:trace>
  <inkml:trace contextRef="#ctx0" brushRef="#br0">22223 967 8162,'20'-8'0,"2"1"0,7 7 363,-1 0 0,1 8 590,-1 7 0,-1 4-944,-3 4-19,9 10-136,-16-9 0,23 17 0,-10-4 0</inkml:trace>
  <inkml:trace contextRef="#ctx0" brushRef="#br0">2929 2559 12350,'-8'-14'-2126,"0"-4"1781,4 4 0,2-3 1209,-3 7 1,4 2 61,1-1-422,0 6-633,0-4 1,0 9 99,0 3 0,0 7 58,0 7 0,1 2 203,4-2 1,-2 3-159,7 6 1,-2 1 14,1-1 0,2 1 65,-6-1 1,4 1-61,-4-1 1,5 0 43,-6 1 0,3 1-161,-3 3 0,-2-3 69,3 3 1,-4-4-114,-1-6 1,0 3 146,0-7 1,5 0-1056,0-5 420,0-6-556,-5-2 577,0-6 0,0-8-146,0-6 1,0-2 144,0-8 1,-5 2 461,0-1 52,0-4 1,-1-2-1,-2-7 1</inkml:trace>
  <inkml:trace contextRef="#ctx0" brushRef="#br0">3000 2531 11554,'0'-15'-1346,"0"1"894,0 0 1281,7 0 90,-6 6-715,6-5 33,-7 12 0,6-6 57,3 7 0,4 0-157,1 0 1,2 0 112,3 0 0,5-1-162,9-4 1,-2 3 118,7-2 1,-4 2-343,3 2 1,0 0 98,1 0 0,1 0 47,-6 0 0,1 0-175,-6 0 1,0 0 135,1 0 1,4 0-68,0 0 1,8-2 80,2-2 0,6 1 85,8-7 0,0 7-116,0-2 1,-5-1 174,0 1 1,-11 0-62,2 5 0,-4 0-47,4 0 1,-4 0 130,4 0 0,-2 0-135,11 0 0,0 0-84,5 0 0,-5-1 8,0-4 0,-4 3-47,4-2 0,-6 2 119,1 2 0,4-1-15,1-4 1,9 2-3,6-7 0,7 1-197,2-6 0,-5 6 194,-5 0 0,-6-1 56,2-4 1,3 4-110,1 1 1,8 4 75,2-4 0,0 4-133,-5-5 1,-6 7 155,-4-1 0,4-3-146,1 3 0,6-3 65,3 2 1,3 2 16,-38-1 0,0-1 0,2 0 1,-2 0-228,36-9 0,-32 7 1,1 0 244,-1 0 1,2 0 0,3 0 0,1-1-54,0 2 1,0-2-1,3-1 1,0-1 48,-6 1 1,0-1 0,5 0 0,-1 0-1,-1 0 0,0 1 0,2 1 0,0 0-17,3-1 1,-1-1-1,-2 2 1,-1 0 9,-6 1 1,0 0-1,3 0 1,0 0 18,-3-1 0,0 2 0,2 1 0,-1 2-2,-1 0 1,0 1-1,1 0 1,-2 1 31,-3-2 1,-1 1-1,33 1-170,-2-4 1,-2 3 156,7 2 0,-35 0 1,2 0-16,2 0 1,0 0-1,-2 0 1,-1 0-36,39 0 1,-5-1 38,-37-2 1,2 1 0,4 1 0,2-1-118,2-3 0,1 0 1,-1 3-1,-1 0 57,-3-3 1,0 0 0,-5 3 0,0-1 3,36-6 0,-2 4 208,2-4 0,-3 5-131,3 0 1,-5 2 206,-5 2 0,-4 0-70,-10 0 1,-5 2-73,-9 2 0,-3 0 1,-7 5 1,2-1 53,3 1 1,-2 3-149,2-8 0,-2 1 162,2-5 1,-3 0-352,4 0 1,-6 0 466,-4 0-327,3 0 0,-8-2-90,0-2 427,-1 2-233,-16-4 351,11 6-138,-12 0-203,6 0-75,-7 0-413,0 0 420,6 6 0,-4-3-188,2 7 0,-2-1 127,-2 5 1,0 2 82,0 3 1,0 10-18,0 9 1,0-2-2,0 2 0,0 0-277,0 4 32,0 1 197,0 6 1,-2-5-249,-2 4 1,2 2 149,-3 2 0,-1 4-742,1 0 0,-6 0 22,2-4 616,-4 3 0,-14-4 0,-3 6 0</inkml:trace>
  <inkml:trace contextRef="#ctx0" brushRef="#br0">2972 3085 13858,'6'-14'483,"4"0"1,2 4 103,3 1 1,0 4-357,4-5 1,-3 7-151,3-2 0,2 4-80,-2 1 1,6 0 49,-1 0-23,-4 0 0,7 5-39,-3-1 0,-2 7-341,1-1 0,1-2-33,5 1 1,-3-6 176,-2 2 1,8 1 95,-4-1 1,4 0 30,-4-5 1,1 0 84,-1 0 1,2 0-58,3 0 0,4 0 233,5 0 1,6-5-23,-1 0 1,2 1-21,-2 4 0,-2 0-44,2 0 0,-4 0-27,-5 0 0,3 4-189,-3 1 1,3 0 137,1-5 0,4 0-108,6 0 1,0 5 47,10-1 1,-4 1-1025,-1-5 959,-6 0 1,-2 0 178,-6 0-14,-1 0 0,1 0 205,-1 0 0,7-1-155,4-4 0,2 3-6,2-2 0,3-3-18,-3 2 0,3-6-140,-8 2 0,-3 1 100,-2-1 1,4 4-170,1-5 1,5 2 19,4-1-1336,-2-4 1111,10 12 198,-10-12 1,2 10-55,-9-7 1,2 3 125,-6-3 1,5 2 19,-1 3 1,5-1 62,5-3 1,3 1 19,6 3 1,-2 2-748,-2-7 606,-4 7 128,-6-9 1,7 10-284,8-3-22,-1-3 246,6 7 0,-3-7-15,-3 3 1,-1 4-123,-9-4 0,-2 2 135,3-2 0,2 3 50,3-2 1,2 0 18,2 0 1,-3 2-6,-6-3 0,4 2 139,-9-1 1,9 2 67,1-3-360,2-3 147,2 7 1,4-6-2,-4 7 0,1 0-149,-10 0 1,4-4 80,-4-1 1,9 0-2,-5 5 1,12-5-183,-7 1 1,2-1 180,-7 5 0,-8 0 5,-6 0 0,1 0 33,3 0-25,1 0 32,0 0 1,0 0-7,0 0 0,-2 0 477,-3 0 1,-3 5-344,-6-1 1,-2 6 88,-3-5 0,8 1-151,-4-1 0,6-4-29,-1 4 1,-1 1-4,6-1 0,0 0-109,5-5 714,-6 0-632,-2 0 1,-7 0 196,1 0 1,0 0-211,-1 0 0,1 0 21,0 0 0,-1 0-17,1 0 1,0 0-3,-1 0 1,-5-2 214,-4-2-23,-3 2-178,-2-4 0,-1 6 801,-3 0-780,-4 0-18,1 0 0,-5 0 37,3 0-4,-4 0 0,0 0 19,-1 0 1,0 0-638,0 0 1,0 0-1954,1 0 2526,-1 0 0,0 6 0,0 2 0</inkml:trace>
  <inkml:trace contextRef="#ctx0" brushRef="#br0">1692 1279 8492,'0'15'92,"0"-1"0,0 6 247,0 4-132,0 9 0,0 5 34,0 10 0,2 1-1,3 3 0,-4 3-96,4-3 1,-3-4-203,-2-6 0,1-1-27,4-8-217,-4-6 1,11-6-491,-8-7 201,7-6 0,-4-14-592,2-13 1183,-3-13 0,1-4 0,1-7 0</inkml:trace>
  <inkml:trace contextRef="#ctx0" brushRef="#br0">1792 1180 8492,'19'-14'-1277,"0"0"1051,12-1 1,-5 1-197,12 0 0,-1 0 531,6-1 1,-5 6 233,0-1 0,-11 7-265,1-1 0,-10 4-78,-4 4 211,-6 11-199,-8 0 0,0 17 10,0-4 159,-7 10 1,-5-1-153,-7 5 0,-2 6 207,2-1 1,4 5-99,-4-4 0,8-3-144,1-7 0,7 2-73,-2-7 0,4-5-270,1-4 0,0-7-47,0 2 1,-2-9 152,-3-5 0,2-4 61,-6-1 1,1-1 181,-2-4 0,-9-9 0,3-8 0</inkml:trace>
  <inkml:trace contextRef="#ctx0" brushRef="#br0">1835 1393 8500,'0'-8'-424,"0"2"388,0 6 251,0 0-603,0 6 0,-7 4 262,-2 9 1,1 3-86,-2 6 1,1-6 42,-5-3 1,4-3 56,1-2 112,6-6 11,-10-1 0,11-14 149,-2-2-193,2-4 0,2-1 127,0 0 0,2 0-85,2-1 1,4 6-11,6-1 1,2 7-81,3-2 1,-3 4 79,3 1 0,3 0 0,0 0 0</inkml:trace>
  <inkml:trace contextRef="#ctx0" brushRef="#br0">1948 1507 10946,'-36'8'-85,"3"-2"-270,9-6 1,-1-8-71,6-6 571,0-6 1,11-9-67,3 1 0,4-2-168,1-4 0,6 4 13,3-3 0,6 5 129,4 4 1,4 4-90,10 5 0,4 7 96,5 4 1,-4 2-69,0 2 1,-6 6 95,1 4 1,-11 7-162,-8 2 1,-6 7 132,-8-3 0,-3 4 204,-6 2 1,-9-1 13,-15 0 1,-5 6-133,-9-1 1,3-2-160,-4-7 0,9-3 182,1-7 0,11-6-274,-2-4 1,11-2 214,-1-2 0,9-6-381,5-4 0,4-9-189,1-4 0,6-4 442,4-2 0,15-5 1,5-3-1</inkml:trace>
  <inkml:trace contextRef="#ctx0" brushRef="#br0">2389 768 10938,'0'19'-397,"0"0"0,-5 12 298,1 2 1,-3 5 749,2 0 1,4 6-189,-4-6 0,-1 5-2,1-10 1,0 0-448,5-4 1,0-1 79,0 1 1,2-7-534,3-3 0,-4-4 292,4 0 0,-3-1-645,-2 0 390,6 0-999,-5-6 544,6-1 824,-7-7 1,-7-13 0,0-3-1</inkml:trace>
  <inkml:trace contextRef="#ctx0" brushRef="#br0">2517 768 10938,'28'-22'-529,"-4"-4"214,0 7 0,0-4 594,4 4 0,-4 0-56,-1 5 0,-5-1 17,1 1 0,-8 6-113,-2 3 0,-4 4-183,4 1 104,-5 0 0,2 6-185,-6 4 67,0 2 1,0 4 72,0 3 0,0-2-45,0 7 0,0 0 159,0 4 0,1 5-155,4 1 0,-2 5 45,7-1 0,-7-2 102,2 2 0,1-5-59,-1 5-253,0-6 134,-5 9 1,0-11-200,0 3 1,0-8 14,0-1 0,-5-6 174,0 0 0,-9-2-404,4-2 216,-12-6 196,19-1 0,-16-9 56,10-3 0,-10-9 0,-3-8 0</inkml:trace>
  <inkml:trace contextRef="#ctx0" brushRef="#br0">2617 782 10863,'7'19'-965,"-2"0"0,-3 6 761,-2-1 0,-2 7 556,-3 3 1,-9 0 75,-10-1 1,-1-3-191,2 4 1,-4-4-297,3-2 234,3-6-62,1-1 1,6-12-406,-1 1 1,6-7 139,-1 2 1,7-10-756,-1-5 844,2-2 1,-4-9 0,-2-1 0</inkml:trace>
  <inkml:trace contextRef="#ctx0" brushRef="#br0">2417 995 10863,'21'0'-194,"3"0"1,-2 2 186,1 2 1,6 4-122,4 7 0,2-1 56,-2 0 1,-8-5-326,4 1 389,-4-7 1,3 10 0,1-5 0</inkml:trace>
  <inkml:trace contextRef="#ctx0" brushRef="#br0">1820 1308 20537,'-8'0'-1405,"2"0"806,12-6 2101,2-2-435,19-7-589,9-5 0,25-4-738,-24 8 0,1-1-1,4-1 1,0-2 106,5-3 1,1-1-1,2-1 1,-1-1 99,1-2 1,0-1 0,0 1 0,1-1 51,3 1 0,1 0 1,-4 2-1,-1 1 51,1 1 1,-2 1 0,-8 3 0,-2 2-466,28-15 0,-11 4 381,-8 5 1,-13 10-182,-16 10 1,-12 4-460,-7 4 0,-12 10 680,-12 10 0,-15 11-238,-9 8 57,19-16 0,-2 1 0,0 2 0,-1 0 77,-5 3 1,-2 0 43,2-2 0,-2-2 0,-5 3 0,0-2-138,6-4 1,0 0 46,-1-1 0,2-1 429,-15 19 1,3-13-454,16-7-238,3-5 126,8-10 0,3-4 2,9-8 0,6-11-151,8-8 1,11-4 538,8-2 1,10 1-155,5 0 1,10-4-59,4 4 0,8 2-78,2 12 0,-7 0 4,-8 0 1,-4 6 478,-5 3 0,-5 3-426,-9 2 1,-9 7-208,-5 2 1,-7 5-107,2 5 1,-10 2-804,-4 3 1105,2 2 0,-5-3 1,4 5-1</inkml:trace>
  <inkml:trace contextRef="#ctx0" brushRef="#br0">3470 327 8559,'-8'0'-161,"1"0"443,7 6 138,0 9-137,0 7-72,0 6 1,-1 2-75,-4 3 135,3-3-207,-17 11 0,13-9-161,-13 6 0,8-7-238,-3 3 1,1-9 253,9-1 1,-3-7-581,3 2 272,2-3-743,-4-8 482,6-2 649,6-6 0,2-19 0,6-5 0</inkml:trace>
  <inkml:trace contextRef="#ctx0" brushRef="#br0">3484 569 8559,'14'-13'-164,"0"4"1,2-4-247,3 3 1,-3-2 245,3-2 579,-3-1 0,-2 7 76,0 4-632,0-4 27,-6 6 0,-3-2 75,-10 8-7,-3 4 0,-11 11 4,0 0 0,-6 6 31,1-1 0,-1-3-141,1-2 0,4-4 85,6 0 46,-1-8-41,7 0 80,2-1 2,6-4-45,6 4 39,2-12 0,8 2-38,3-5 20,3 6 0,7-10 1,-1 4 0,-4 1-140,-1-2-326,-5 7 388,2-3 0,-12 12 61,-3 4 0,-14 4 93,-6 5-120,-2-3 0,-2 10 133,0-2 0,-5 1-85,5-1 1,0 1 210,5-6 1,5 0 144,-1-4-266,7-8 0,-2 0-95,10-7 0,3-2-86,6-3-4,0-2 1,1-12-401,-1 0 235,6 0 175,-4 4 0,0 3-332,-7 2 416,-5-2 0,8 4 0,-4-6 0</inkml:trace>
  <inkml:trace contextRef="#ctx0" brushRef="#br0">3555 725 8559,'0'8'2,"0"-2"0,1-1 161,4 0 1,-3 6-28,3-2 0,-4 10 107,-1 5 1,0 4-152,0 6 1,0-4 44,0 3 0,0-3 60,0-2 1,0-1-234,0-3 1,0 1 75,0-6 1,0-5-552,0-4 411,0-7 1,5-3-208,0-10 1,4-9 14,-4-4 1,6-11 10,-2-3 1,2-9-474,-1-2 389,2 1 125,-10-2 1,9 6-296,-6 1 535,0-1 0,1 7 0,2-7 0</inkml:trace>
  <inkml:trace contextRef="#ctx0" brushRef="#br0">3725 469 8559,'15'-8'-284,"-3"5"353,-2 13 0,-4 1 142,-6 12 0,5-1-149,0 2 1,-1 8 76,-4-4 1,-6 4 60,-3-4 1,2 1 0,2-1 0,-1 5-12,1 0 0,1 1 23,4-6 1,0-4-149,0-1 1,-2-5-1978,-3 1 910,4-10 274,-6 4 262,7-12 1,-1-1 145,-4-9 1,4-10 320,-4-5 0,-3-9 0,0-3 0</inkml:trace>
  <inkml:trace contextRef="#ctx0" brushRef="#br0">3839 526 8559,'29'-28'-1106,"-2"4"943,-4 0 1,4 0 158,-3-4 1,3 1 148,1 4 0,-1-3-1,-3 7 1,-4 2 109,-6 7-109,-6-2-36,5 10 0,-12-3-209,4 10 0,-3 5 157,-2 9 62,0 3-232,0 6 1,-5 1 236,0-1-83,-6 7 198,10-5 1,-7 9-115,3-6-59,3 7-29,-4-4 1,6 2-14,0 0 1,-1-5-160,-4 5 0,3-6-101,-2 1 1,2-5-60,2-4 0,-6 1-133,-4-6 0,2-6 130,-1-8 0,4-4 298,-4-1 0,-7 0 0,-6 0 0</inkml:trace>
  <inkml:trace contextRef="#ctx0" brushRef="#br0">3939 540 8556,'0'14'-275,"0"1"1,-7 4 163,-2 0 0,-10 6 245,-5-1-372,4 2 10,-7-3 105,5 3 0,-5-8-247,3 5 1,4-7 369,5-2 0,1 1 0,0-7 0</inkml:trace>
  <inkml:trace contextRef="#ctx0" brushRef="#br0">3825 654 8556,'14'0'0,"0"0"0,1 0 0,-7 0-1021,4 0 427,-4 0 309,6 0 1,-4 0 284,-1 0 0,-6 0 0,10 0 0,-5 0 0</inkml:trace>
  <inkml:trace contextRef="#ctx0" brushRef="#br0">4038 626 8556,'14'0'-364,"1"0"1,1-2 457,2-3 0,0-3 188,6-6-117,-1 0-228,6-7 1,-1 4 261,1-7-33,-1 1-386,-6 0 0,-1 3 0,-7 6 294,-6-1-531,-2 1 0,-6 5 128,0-1 1,-3 7-252,-7-2 580,1 4 0,-12-4 0,7 0 0,0 1 0,0 4 0,4-7 0,1-2 0,6 1 0,-2-2 0,3 7 1,2-9-9,0 10 0,2-4 388,3 6-221,-4 0 0,10 8 14,-6 6 1,1 2 322,-1 7-432,-3 7 276,4 7 0,-6 5 208,0 1-389,0 0-533,0-1 519,0 7 53,0-4 1,0-1-124,0-6 103,0-7 105,0 4-768,0-13 188,0-8 254,0-1-578,0-11 712,0 4 0,0-12-1006,0-4 637,0-9 0,-2 2-197,-2-7 267,-4 0 0,-2 1 208,1-1 0,-1 0 0,-4-4 0</inkml:trace>
  <inkml:trace contextRef="#ctx0" brushRef="#br0">4209 654 8078,'0'22'-517,"0"-3"1,-2-2 615,-2 2-42,2-3-240,-11 11 0,12-6 130,-4 2 1,2-2-456,-2-7 508,4 0 0,-12 0 0,5 1 0</inkml:trace>
  <inkml:trace contextRef="#ctx0" brushRef="#br0">4209 711 8556,'8'0'0,"4"0"-538,-4 0 273,7 0-1,-1 0 657,0 0 1,2 0 139,3 0-393,3 0-405,6 0 0,1-2 0,-1-2 330,-6-4-788,-1 0 348,-1-5 180,-10 5 1,7-6-150,-12 0 30,0 0 316,-5-1 0,0 1 0,0 0 0</inkml:trace>
  <inkml:trace contextRef="#ctx0" brushRef="#br0">4394 526 7641,'6'-8'-800,"2"-5"964,6 4 1,5-4 57,0-1-141,6 0 1,-3 0-1,13-1-45,-5 1 0,5-6 84,-7-4-40,1 4-283,-7-7 11,-1 11 237,-7-5 0,-6 13-436,-2 2 282,-6 0 136,0 4-412,-6-4 1,-2 11-167,-6-1 551,-1 1 0,-5 1 0,4-4 0,-5 4 0,14-6 0,-6 0 0,11 0 0,-4-6 0,8 4-27,2-2 1,-1 4 26,7 4 156,-1 4 0,6 13 196,-1 3 0,-2 2 254,-2 3-336,3-1 80,-12 7-254,6 1 0,-3 2 40,1 0 1,0-1-200,-5 0 270,0 4-92,0-10 0,0 8-348,0-6 107,-7-6 19,6 0-244,-12-11 186,5-2 0,-1-8 165,-1-6 0,1-12 0,-5-4 0</inkml:trace>
  <inkml:trace contextRef="#ctx0" brushRef="#br0">4664 426 8518,'-6'8'534,"-2"5"-534,-7-5 1083,1 12-402,-6 3-201,-2 11-1220,-7 9 574,-6 8 268,5 5-102,-11 8 0,5 7 0,15-32 0,-1 1 0</inkml:trace>
  <inkml:trace contextRef="#ctx0" brushRef="#br0">10806 3327 8260,'0'-8'732,"2"1"-214,2 7-308,4 0 0,11 7 63,0 2 0,6 4-215,-1 1-12,-3 7 0,4-4-345,-6 7 1,0-5 276,-5 4 0,-6-4-99,-3 5 1,-5-7 110,-5 2 1,0-3-45,-9-2 1,1 2-135,-10 3 0,0-3-50,0 3 0,-3-3 209,8-2 38,-8 0 0,10-1 170,-2-4-190,8-3 0,5-6 19,10 0 0,3 0-15,6 0 1,5 0 130,0 0 1,5 0-97,-5 0 0,6 0 87,-1 0 1,-4 0-28,-1 0 0,-3 0 1,-2 0 1,-1 7 146,-4 2 0,-2-1-100,-7 2 0,-7 1-90,-2 8 1,-10-2 44,-5 7 1,2-5-393,-2 4 1,7-5-195,-2 1 0,3-10-230,2-4 0,5-3 725,-1-2 0,7-7 0,-3-1 0</inkml:trace>
  <inkml:trace contextRef="#ctx0" brushRef="#br0">11360 3497 8174,'0'14'0,"0"1"0,0 0-176,0 4 0,-6-1 117,-3 5 0,1 1 1022,-2 5 1,6-1-326,-6 0 0,7-1 160,-2-3-636,10 3 0,4-18 112,10 1 1,-3-7-165,3-3 1,2-8 88,-2-6 1,4-7-371,-4-7 1,0-2 139,-5-3 0,1 3-307,-1-3 1,-6-2 162,-4 2 1,-2 1-9,-2 8 1,-6 1-57,-4 8 0,-9 0 80,-4 10 1,-11 2-661,-4 7 1,-3 11 818,-1 8 0,-7 4 0,-2 2 0</inkml:trace>
  <inkml:trace contextRef="#ctx0" brushRef="#br0">6640 711 7263,'0'14'463,"0"0"1,0 5-344,0 0 1,0 2-32,0-2 211,0-4-130,0 12 1,0-6-26,0 3 1,0 2 119,0-2 0,0 3-43,0 1 1,5 1-69,0-1 0,-1 5-120,-4 1 0,2 3 111,3-3 0,-4 8-113,4-4 1,-2 8 29,2-3 1,-4 1-189,4 8 0,2-1 41,-3 1 0,6 3 83,-6-3 1,6-1-7,-5 1 1,4-6 27,-4 1 0,1 2-1,-1-2 1,-3 5-12,2-4 0,-2-1 217,-2-4 0,1-2-48,4-3 1,-3 1 100,3-5 0,-4 3-105,-1-3 1,0-1-72,0-5 1,5 5-119,0 1 1,1 5 134,-1-1 0,-4 3-151,4 2 0,1-1 110,-1 1 1,0-5-177,-5 0 0,4-2 31,1 2 1,0 2 35,-5-7 0,0 1 90,0 0 0,5-4 77,-1 3 1,1-2 26,-5 3 0,0-1-119,0 9 1,0-2 521,0 7 1,0-2-226,0-3 0,0-4-264,0 0 0,5-5 66,0 5 0,1-5-32,-1 5 0,-2-5 2,6 5 1,-1 0-189,2 5 0,2-2 55,-2-3 1,-2-2 40,1-3 1,-4-7-111,4 2 1,-4-4 50,5-1 0,-6 3-40,6-7 0,-5 4-29,4-4 1,-6 0-104,2-5 0,-3 1-262,-2-1-312,0 0-91,0 0 571,0-6 1,0-9-1968,0-14 2271,0-5 0,0-21 0,0-3 0</inkml:trace>
  <inkml:trace contextRef="#ctx0" brushRef="#br0">3313 3327 8332,'6'8'482,"-4"-2"-358,11 0 1,-10 0-13,6 4-30,-5 3 1,7-5-31,-7 6 1,6 0-120,-5 0 1,4-4-16,-4-1 1,6-1 80,-2 1 0,-1-2-85,2-7 1,-1 0 100,5 0 0,2 0 56,3 0 0,-2 0-27,7 0 1,-5-5 101,5 0 0,0-6-68,4 2 1,5 2-23,0 3 0,2 1-7,-2-2 1,2 3 6,3-2 1,3-3-12,-3 2 1,-2-4 10,2 4 0,-5-6-73,5 2 0,-5 1 1,5-2 0,-5 2-107,5-1 1,-4-4 136,3 4 0,3-2-13,7 1 1,-7-1-151,3 7 0,-6-1 78,1 5 1,2 0 24,-7 0 1,-5 0 5,-4 0 0,-6 1 86,0 4 0,-2-2-42,-1 7 26,-1-7 9,0 10 0,-1-10-44,-4 6 0,-1-6 28,-3 2 0,-2 1-21,6-1 0,-6 1 14,2-1-14,3-3 0,-5 9-3,7-6 1,-2 1 22,1-1 0,4 1-1,-4 3 1,-1 4 10,2-3-24,-1 2 0,4 2 63,-4 1 1,4-1-42,-4 0 29,4 0 0,0 0-34,-4 1 0,2-6-248,-6 1 249,6-7-15,-9 3 391,4-6-232,-6 0-151,0 0 19,6-6 1,-4 3-61,3-7 0,-2 2 76,1-1 1,4-4-109,7 4 0,-1-4 12,0-1 1,2-2-22,3-3 1,3 2-87,6-7 1,1 2 117,-1-2 0,1-3 11,-1 4 1,0 4-14,1 4 0,-7 1 133,-3 5 1,1 1-131,-1-2 1,0 7 152,-4-2 1,-1 4-30,0 1 1,0 1 77,0 4 0,2 3 120,3 6 1,-1 2-128,5 3 0,-1 2-149,2 2 1,3 3 109,-3-7 1,4-2 18,5-8 1,-3 4-50,3-3 1,-3-4 130,-1-1 1,4-4-82,0-1 1,0-5 117,-4 1 1,-5-7-162,-1 1 0,-4-4 50,5-5 1,-7 3-195,2-3 1,-1-1 124,1 1 1,-4-7-428,4 3 1,-1-6 195,1-4 1,-2 2-820,7-7 1,-5 0 89,4-5 876,-5 0 0,9-6 0,-5-1 0</inkml:trace>
  <inkml:trace contextRef="#ctx0" brushRef="#br0">7152 3014 8448,'-8'0'-768,"2"0"490,6 0 748,0 0-385,6 0 48,-4 6 1,10-3 190,-2 7 1,2 4-337,3 5 1,-1 0 125,0-5 1,0 5-121,0 0 1,1 5 127,-1-5 1,-5 4-190,1-4 147,-1 0-68,6-4 0,-1-1 6,0 0 0,0-1-114,0-4 1,1 2 158,-1-6-51,0 0-70,0-5 96,1 0-15,5 0 0,-3 0 8,7 0-11,0-7-6,4 6 0,2-12 272,3 4-265,-3 2 61,5-5 0,-5 9 94,3-7-112,-3 1-92,5 1 1,0-5 87,3 4 0,5 1-60,4-2 0,2 2 97,3-1-33,3-4-180,-4 12 0,-1-6 142,-2 7 0,-6-4-267,-4-1-45,-3 0 307,-6 5 0,-1 0 15,0 0-66,1 0 21,-1 0 0,2 0-17,3 0 4,-2 0-21,3 0 0,-1 0 18,1 0 0,4-2 38,-5-2 1,0 2-62,-5-3 35,-6 4 109,5-5 1,-11 2-113,3-5 284,-3 6-269,-2-4 31,0 7 93,0 0-80,1 0 2,-7 0 122,4 0 1,-9 2-110,7 3 1,-7-2 47,2 6-34,-4-5-16,6 8 0,-4-6-177,6 4 185,-6 3-78,10-6 0,-10 3 7,7-1 0,-2-4-12,1 5 1,4-1 60,-4 5-49,4 1-156,1-8 170,-6 6-27,5-5-82,-12 0 81,6-2 46,-7-6 93,0 0 1,0-6-346,0-4 228,0 4 3,0-7 1,1 6-95,4-8 90,-4 1 0,10 0 0,-6 0-33,13-7 1,-7 5 18,12-3 0,-4 4 27,5 0-26,6 1 59,0 0 1,6 0-6,-2 0 1,-1-1 240,9 1 1,-7 0-71,8 0 0,1 6 158,3 3-307,7-3-98,-3 7 1,6-4 478,-1 10-976,-5-4 650,-8 12 1,-4-5 10,-6 6 190,0 0-186,-10 0 0,2 1 158,-6-1-156,0 0-54,-5-6 0,0 3 10,0-6 1,-1-2 62,-3-8 1,2-4-214,-2-10 0,4-8-1131,5-6 575,-3-7 395,10-3 0,-7-4-977,10-10 1197,-4 4 0,8-15 0,-3 3 0,5-5 0,-17 33 0,0 0 0</inkml:trace>
  <inkml:trace contextRef="#ctx0" brushRef="#br0">2005 5615 15952,'-14'0'-2747,"0"0"2747,6 0 422,1 0-166,7 0 1,0 8 119,0 7 1,2 5 27,3 9 1,3 1-11,6 3-401,6 3 1,-4 11 91,3 1 1,-3 6-110,-2-2 0,-1 3 82,-4 2 1,2 0-65,-6 0 1,0-4-246,-5-5 0,0-3 138,0-11 1,0-7 103,0-9 0,-2-8 360,-2-5 0,-3-5-327,-2-5 1,-2-11-228,6-12 1,0-13 125,5-11 1,2-7-473,3-7 1,7-1-1,7-8 1,6 7 549,-1 1 0,1 14-384,-1 0 0,-3 16-531,-7 8 0,0 9 25,0 10 1,0 5-254,1 10 1111,-7 9 0,4 8 0,-4 7 1</inkml:trace>
  <inkml:trace contextRef="#ctx0" brushRef="#br0">2375 5971 10141,'0'9'-60,"0"1"25,6-7 0,2 3 224,6-6 1,2 0 38,3 0 0,3-6-166,7-3 1,4-9 170,0-1 1,0-6-174,-4 1 0,-6-3 9,1-1 0,-7 0-166,2-1 1,-9 2-53,-6 4 0,-2-3 116,-2 7 0,-8 0-193,-6 5 1,-7 6 118,-7 3 0,0 5-35,-1 5 1,-4 9 136,0 10 1,0 3 15,4 1 1,7 7 378,3 3 0,3 3-110,2 2 0,6 1 300,3 3 1,4-7-114,1 3 1,0-10-304,0 0 0,8-9 17,6-5 0,2-5-617,7-5 1,1-2 115,5-7 0,5-8-14,4-7 0,-3 1-656,-2-5 0,-3-1 470,-1 1 0,-3-5 558,-2 5 1,-3 0 0,-7 5 0</inkml:trace>
  <inkml:trace contextRef="#ctx0" brushRef="#br0">2119 5900 8513,'-14'-19'0,"-1"0"0,8 5 136,2 4 107,3 7 0,2-5-52,0 3 1,13 4-1,6-4 1,12 4 8,7 1 0,-1 4-216,1 1 1,-5 6-135,5-1 176,-7 2 0,-1-2-479,-6-1 1,-7-1 131,2 1 16,-9 4 0,-4-10 108,-6 7 1,-3-5-136,-7 4 0,-1-4 86,-12 4 0,-6-4 80,-4 4 1,-11 1 98,1 4 1,-4-1 4,-1-4 1,6 2 375,-1-6 1,4 0-163,10-5 1,4 5 520,11-1 1,6 3-282,3-3 1,5-1 49,5 7 0,15-2-208,14 1 1,7 2-64,6-6 1,10 0 116,9-5 1,-1-2-648,1-2 1,7-4 0,6-7 0</inkml:trace>
  <inkml:trace contextRef="#ctx0" brushRef="#br0">3356 5644 8343,'0'-8'335,"0"3"288,0 10-428,6 9 1,4 15 29,9 9 1,-4 9 15,4 5 1,-8 3 126,-1 2-470,-7 6 0,8 2 147,-6 6-13,6 0 0,-10-1-13,4-4 1,2-6-335,-3-12 1,6-3 104,-6-11 1,6-3-689,-5-7 654,-1-10 1,1-9-137,0-10 1,0-11-629,-5-12 656,0-13 0,-7-11 352,-2-10 0,1-3-828,-2-6 828,1 6 0,-7-2 0,-3 5 0,-3 0 0</inkml:trace>
  <inkml:trace contextRef="#ctx0" brushRef="#br0">3427 5658 8343,'14'-22'-77,"2"1"77,3 7 1,-2 6 148,7 4 1,0-3 126,4 3 1,-4-3-31,-1 3 0,1 2 0,5-3 0,-1 4-239,0 1 1,-5 1 53,-4 4 0,-10 4-106,-4 10 0,-5 5-2,-5 9 0,-9-1-74,-10 6 1,-7 4 66,-3 6 1,-4 1-147,5-2 1,-1-3 3,0 4 0,6-10 120,-1-5 1,7-5-629,8-4 229,6-4 475,2-12 0,19-1 0,2-7 0</inkml:trace>
  <inkml:trace contextRef="#ctx0" brushRef="#br0">4109 5544 8343,'0'21'-533,"-6"6"332,-3 6 0,-4 11 885,-1-1 0,-2 9-196,-3 0 1,8 3-222,-3 2 0,9-1 17,0-4 0,4-8-442,1-6 0,6-8-150,3-2 0,4-6-277,1-7 0,7-8 300,3-2 1,-2-14 7,1-5 1,-5-12 276,1-2 0,-4-7 0,0-8 0</inkml:trace>
  <inkml:trace contextRef="#ctx0" brushRef="#br0">4209 5601 8183,'0'29'939,"0"-1"1,0 1-1216,0-1 0,-5 5-14,0 0 0,-1 1-200,1-6 335,4-6 1,-6-1 60,7-7 62,0 0 7,0-6 1,2-2 51,3-6 1,3-1 106,6-4 1,2 2-122,3-7 1,-4 7 175,4-2 1,4 2-47,0-2-93,-2 4 0,-1-4 136,-5 10 0,-1-2-117,0 7 1,-1-6 174,-4 6 1,-3-5-88,-6 4 0,0-4 264,0 4-196,-6 1 1,-3 4-149,-10 0 1,-3 2-101,-7 3 1,1-2-127,-1 7 110,7 0 1,2-4-833,5-6 343,1 1 36,6-14 0,2 4-292,6-10 1,1-4 783,4-10 0,9-10 0,9-7 0</inkml:trace>
  <inkml:trace contextRef="#ctx0" brushRef="#br0">4607 5701 8187,'0'14'31,"0"2"842,0 3 0,-2 8-309,-2 6 1,-3 2-162,-2-2 0,3-5-249,6 1 1,0-3 59,0-7 1,6-1-466,3-9 204,4-2 1,1-7 204,0 0 1,5-2 37,0-3 0,0-4-676,-4-10 123,-8-3 0,4-7 45,-6 1 1,0 1-61,-5 3 0,-2-1 46,-2 6 0,-6-1 1,-9 1 1,-3 7-105,-6-2 1,-2 10 54,-4-1 1,3 3 25,-7 2 0,13 0-100,1 0-64,7 0 512,9 0 0,-5-6 0,5-2 0</inkml:trace>
  <inkml:trace contextRef="#ctx0" brushRef="#br0">4849 5431 8343,'28'0'175,"1"0"0,1 1 377,3 4 0,-5 3 129,1 6 0,-3 7-211,-7 2 1,0 6-353,-4 4 1,-7 5 158,-4 9 0,-10 4-248,-8 6 1,-7 0 170,-7-1 0,-2-5-432,-3-4 1,3-2-71,-4-3 1,6-5-296,4-4 0,4-11-1705,5-8 1278,8 0 1024,0-18 0,1 2 0,-2-12 0</inkml:trace>
  <inkml:trace contextRef="#ctx0" brushRef="#br0">5304 5715 8288,'20'-14'-144,"-4"6"0,9-5-312,-6 4 1,5-2 1589,-5 1-673,0-2 0,-5 10-1118,0-3 52,-6 4 255,5 1 0,-12 1-86,4 4 0,-14 3 275,-6 6 1,-7 7 160,3 2 0,-6 4 0,1 2 0,-2-1 0,-3 1 0,5-1 0,1 0 0,5-6 0,-2-1-74,6-7 26,6-6 1751,1 5-1208,7-12 1,4 4 795,5-10-781,0 4 1,18-7-35,-3 3-221,3 4-64,1-12 1,1 10-900,-1-7 590,7 7 1,-2-3-1068,10 6 1185,3 0 0,10 0 0,1 0 0</inkml:trace>
  <inkml:trace contextRef="#ctx0" brushRef="#br0">6157 5374 8567,'0'-14'-1140,"0"6"1160,6 1 0,-4 15 315,2 6 1,-2 7 35,-2 7-11,6 7-267,-4 2 0,10 7 31,-2 3 0,-2-1 254,1 6 1,1-1 313,4 1 1,0 1-476,0-5 0,-1 4-337,-3-5 0,2-4-300,-2-5 288,2-6 91,-4 2 1,3-7-1184,-6-3 338,0-4 361,-5-5-478,0-14 536,-7-2 0,0-22 467,-8-5 0,-5-13 0,-2-10 0</inkml:trace>
  <inkml:trace contextRef="#ctx0" brushRef="#br0">6143 5416 8411,'20'-15'-743,"4"-4"1,4 1 497,5-5 1,4 4 357,5-5 0,-1 7 565,-3-2-480,3 3 1,-11 6 216,4 1-211,-11 6 0,-1-4-53,-3 7 0,-8 7-7,4 2 0,-11 9 56,1 1 1,-3 11-61,-2-2 1,-3 5-52,-7 0 0,-1-3 181,-13 4-477,1 2 125,-6 0 0,1 5 5,-1-3 1,6-3-267,-1-7 1,7-1-90,-2-3 0,3-4 432,2-5 0,-1-1 0,1 0 0</inkml:trace>
  <inkml:trace contextRef="#ctx0" brushRef="#br0">6996 5189 8242,'-15'0'-1038,"3"8"507,2 6 1390,-2 0-367,4 19-245,-13-9 0,5 17-41,-3-3 0,2 5-8,-2 4 1,3 1 95,-3 8 1,5-3-65,5 3 1,-2 1 11,6-5 0,0 1-211,5-6 0,2-1-213,2-13 1,4-6-1027,7-8 653,5-3 236,2-9 0,7-2-116,-1-10 1,0-7 61,1-7 0,-2-8 373,-4-1 0,4-7 0,-5-8 0</inkml:trace>
  <inkml:trace contextRef="#ctx0" brushRef="#br0">7209 5189 8242,'0'-14'30,"6"6"409,-4 2-452,4 12-1,-6 8 227,0 8 1,-2 13 78,-2 3 0,1 1 18,-7-1 1,2 3-17,-1-3 1,2 3-70,7 2 1,0-2-145,0-3 0,0 1-770,0-5 531,0-8 0,7-5 118,2-7-645,4-6 350,1-2-38,-6-6 1,5 0-390,-4 0 0,4-4 376,1-1 0,0-5 386,0 6 0,1-6 0,-1 6 0,0-1 0,0 5 0,0 0 0,-4 0-50,-1 0 1,-4-2 247,5-3 23,-7 4 0,9-12 168,-2 4 1,3-5-122,1-5 0,0 1-107,0-5 0,2 0-89,3 0 1,-8 1-160,3 3 0,-4 3-49,-1-3-83,-3 3 275,-6 2 1,0 4-442,0 1 207,-6 6 1,-2-8-91,-6 6 204,0 0 1,-5 5 145,0 0 1,0 0 259,5 0 0,1 7-81,4 2 0,-2 1 125,6 4 0,-5-3-121,6 8 1,-1-2 65,5 2 0,0-2-243,0 7-41,0 0 1,6-2-396,4-3 1,4-3 218,5-2 1,3-6-932,6-3 721,1-4 1,4-4-69,0-7 0,2-1-8,-2-12 1,-3-6 414,3-4 0,-3-13 0,-1 2 0</inkml:trace>
  <inkml:trace contextRef="#ctx0" brushRef="#br0">7849 5018 8242,'0'-14'-700,"-2"6"911,-3 4 1,4 10 485,-4 8 1,2 13-398,-2 11 1,2 8-61,-7 1 1,6 7 137,-6-2 0,5 5-632,-4 4 406,6-2 0,-3 10 63,6-2 0,0-4-231,0-2 1,0-5-322,0-9 1,0-3-1055,0-15 744,0 2-327,6-21-398,-5 9 973,6-18 0,-7-5-242,0-11 813,0-8 1,-7-6-1,0-7 1</inkml:trace>
  <inkml:trace contextRef="#ctx0" brushRef="#br0">7678 5530 8242,'0'-14'0,"0"0"0,0 0 0,0 6 0,6 1 762,4 7-583,9-6 0,-2 4-181,7-2 0,0 1-650,4-2 590,0-3 0,-1 0-1225,-3 3 1287,3-3 0,-11 0 0,4-6 0</inkml:trace>
  <inkml:trace contextRef="#ctx0" brushRef="#br0">7948 5431 7440,'14'0'310,"1"0"1,5-2-163,4-3 0,3-3 147,1-6 0,2 0-344,3 0 1,-3 0-310,3-1 0,-9 1-542,-5 0 315,-3 6 9,-2-5 576,-6 6 0,-2-1 0,-6 1 0,-12 14 0,-4 1 0</inkml:trace>
  <inkml:trace contextRef="#ctx0" brushRef="#br0">8147 5303 8242,'-8'0'-633,"2"0"555,6 0 1,0 1 548,0 4 1,0 8-44,0 6 1,0 11-73,0-2-168,-6 10 1,4-3-198,-3 3 0,-1 1 65,1-6 0,1 5-147,4-5 94,6-6 1,3-6-1233,10-7 831,-3-6 0,6-3 128,-3-10 270,-3-3 0,11-19 0,-5-3 0</inkml:trace>
  <inkml:trace contextRef="#ctx0" brushRef="#br0">8432 5146 8242,'6'-8'58,"2"2"34,6 6 0,-5 6 426,1 4-267,-1 3-63,6 7 0,-1 1 480,0 2-417,0 4 6,1-5 0,-1 7 31,0-1 0,-6 2-121,-3 3 0,-4-1-94,-1 6 0,-6 0-329,-4 4 1,-2 1-611,-2 0 1,-5-2 865,0-3 0,-7 3 0,4-5 0</inkml:trace>
  <inkml:trace contextRef="#ctx0" brushRef="#br0">8943 5431 8221,'-8'-2'539,"4"-3"1,10-1-747,8-3 0,7-2-73,7 6 284,7 0 0,-2 0 179,10 1 0,4-8-307,15 3 1,-4 1-194,4-1 1,-10 4-1031,-5-5 290,-9 1 1057,-3 1 0,-13 2 0,-1-1 0,-7 0 0</inkml:trace>
  <inkml:trace contextRef="#ctx0" brushRef="#br0">9398 5089 8221,'7'-14'9,"-6"6"35,12-4 0,-5 12 180,6 0 0,-5 12 16,1 12 0,-7 9-138,2 5 146,-4 3-62,-1 8 1,0-5-104,0 4-69,0-4 81,0-1 0,0-1-98,0 1 0,0-5 215,0 0 1,7-7-149,2 3 0,-1-9-1164,2-1-729,-1-13 1829,5 1 0,1-12 0,-1 0 0</inkml:trace>
  <inkml:trace contextRef="#ctx0" brushRef="#br0">9853 5061 8442,'5'24'-272,"0"-1"0,6 6-49,-2 4 577,-2 7 1,1-4 429,-4 7 1,-2 4-433,3 0 1,-2 1-331,2-6 1,-4 1-423,4 0 305,-4-1 119,-1 1 0,0-5-197,0 0 131,0-7-167,0 4 1,0-13 306,0-3 0,-6-9 0,-2-4 0</inkml:trace>
  <inkml:trace contextRef="#ctx0" brushRef="#br0">9868 4976 8260,'14'-13'-427,"0"4"0,0 1 564,0 3 0,7 3 458,3-2 0,-2 7-337,1 2-109,1 6 1,-2-3-42,-3 6 1,0 5 191,-5 0-283,4 6 1,-17-3-155,4 6 1,-5 1 51,-5-1 0,-3 7-218,-6 3 1,-6-2-47,-4 2 1,3-6 348,3 1 0,-5-3 0,1-2 0</inkml:trace>
  <inkml:trace contextRef="#ctx0" brushRef="#br0">10436 4805 8279,'-22'0'0,"3"6"-236,10 4 112,-4 9 1,5 5 299,-6 9 0,1 14 361,4 10 1,-2 3-320,6-3 1,-4-2-82,4-3 1,0 2-175,5-7-715,6 1 680,2-12 0,8-3-167,3-9 0,-2-3 4,7-7 0,5-6-249,4-4 0,0-5 98,-5-9 0,1-1-392,-1-12 778,-6 5 0,5-15 0,-5 3 0</inkml:trace>
  <inkml:trace contextRef="#ctx0" brushRef="#br0">10678 5018 8279,'2'24'0,"2"0"-533,-2 6 182,10 0 510,-10 5 0,9-2 1361,-6 0-1017,6 0-259,-9-4 0,9-7-200,-7-3 0,3-4 100,-3 0 0,0-8 122,5-2 187,-6-3-247,3-9 1,-1 0-162,0-8 1,0-5-298,-5-4 3,0-3 1,4-1-270,1-1 0,0 1 98,-5 0 0,0-1-338,0 1 1,0 2 328,0-2 1,0 3 428,0-8 0,0-10 0,0-1 0</inkml:trace>
  <inkml:trace contextRef="#ctx0" brushRef="#br0">10849 4677 8259,'12'7'0,"-2"2"0,1 8 0,-7 2 0,3 5 765,-2-5-288,-4 6-176,5 4 1,-7 1-485,-4 3 125,-3-3-24,-6 5 0,0-5-60,0 3 0,-1-5 141,1-4 0,6-4-94,4-5 1,-3-6-239,2 1-45,1-7 1,5 2 157,4-10 1,3 2-10,6-7 0,2 1 215,3-6-76,-3 8 35,4-6 0,-6 11-4,1-2 0,0 2 45,4 2 1,-3 0 141,3 0 0,-8 6-7,-1 4 1,-2 4 104,1 5 1,-1-2-200,-3 7 0,-4-5-53,4 5 0,-3-7-376,-2 2 196,0-3 33,0-2 1,1-4-259,4-1 385,3-6 0,6 4-351,0-7 397,7-7 0,1-7 0,6-8 0</inkml:trace>
  <inkml:trace contextRef="#ctx0" brushRef="#br0">11318 4990 8259,'0'-21'-910,"0"-1"1,0-1 1137,0-1 591,0 7 1,-2-2-428,-3 9 1,-2-1-168,-8 6 0,0 7-49,-4 7 0,-4 6-164,-5 4 0,0 4 18,-1 10 149,7-3 0,3 5-320,10-6 112,2-7 0,7 3-50,0-6 0,7 0-250,2-5 0,10-6 75,5-3 1,3-5-50,1-5 0,-4-1 93,-1-4 1,1-6 64,5 7 0,-7-5 162,-3 9-203,3-6 191,-6 9 1,-1-2 137,-5 8 1,-2 11-25,1 8 0,-2 4 285,-7 2 1,0 5-96,0 4 0,0 2 55,0-2 1,0 3-173,0-3 0,0 3-169,0 1 1,0-1 6,0-3-26,0-3-22,0-7 0,0-5-173,0-4 0,0-8 143,0-2 0,-5-7-101,0-2 1,-1-7-52,1-7 1,2-5-255,-7 0 0,2-8-81,-1-1 261,-4-7 91,12-1 0,-10-10-505,6 3 224,0-9 182,5 2 0,-6-20 0,-2-2 1</inkml:trace>
  <inkml:trace contextRef="#ctx0" brushRef="#br0">11446 4649 8218,'8'6'-324,"4"2"1,-10 13 1623,3 2-525,-4 4-445,5 1 0,-4 7-101,3 3 1,-4 3-141,-1 2 0,5 0-241,0-1 0,1 1-190,-1-1 264,-4 1 72,6-7 0,-2-2-507,-1-11 353,1-2 0,-5-7-308,0 0 153,6-6 256,-4-1 1,4-7 0,-6-12-67,0-2 0,5-9-80,0-1 0,6-8-3,-2-1 0,-1 1 82,2 9 1,-1-2 238,5 6 44,-6 6-81,5 7 0,-10 6 202,7 0 1,-3 8-157,3 6 0,1 2 143,-6 7 1,4 1-188,-4 4 0,0-4 63,-5 0 1,0-7-821,0 2 222,0-3-274,0-2 731,0 0 0,-7 1 0,-1-1 0</inkml:trace>
  <inkml:trace contextRef="#ctx0" brushRef="#br0">11730 5132 8218,'22'-14'-697,"-1"0"667,-1-1 0,2 1 161,7 0 0,-1 0-141,1 0 0,-6-1-175,1 1 1,-7 2-215,2 2-38,-3-3 0,-3 10 437,-4-6 0,-2 6 0,-7-4 0</inkml:trace>
  <inkml:trace contextRef="#ctx0" brushRef="#br0">11901 4862 8218,'-2'24'-628,"-3"-1"323,4 1 413,-12 11 1,12-4 434,-4 7 0,3-6-307,2 1 0,0-4-183,0-6 1,7 3 23,2-8 1,4 0-200,1-9 1,0-2-583,0-7 398,1 0 216,-1 0 0,0-2-1032,0-3 1122,0-3 0,1-6 0,-1 0 0</inkml:trace>
  <inkml:trace contextRef="#ctx0" brushRef="#br0">12270 4663 8174,'11'16'-395,"4"3"1,4-2 1568,0 7-665,3-7 0,1 10 310,1-3-291,0 3-1055,4 1 751,-6 7 0,4 0 283,-7 2 1,-2 9-367,-8-3 0,-2 7-193,-7-2 0,-3 10 44,-7-1 1,-7 3-119,-16-3 1,-5 8-1597,14-30 1,0 1 1307,-1 2 1,0 1 413,-3 4 0,-1 0 0,-2-1 0,0 1 0,0 1 0,1 0 0,-1 3 0,2 1 0,-1 3 0</inkml:trace>
  <inkml:trace contextRef="#ctx0" brushRef="#br1">5958 1621 8309,'0'-22'0,"0"3"0,-2 9-79,-3 5 0,-3 4-39,-6 1 1,-2-5-128,-3 0 218,4 1 0,-12-1 440,3 0 1,-7-6-67,-3 2 0,1-4 26,5-1 1,-1-5-104,1 0 0,-1 0-1,1 5 1,-2-1-129,-3 1 0,1 0-133,-6 0 0,0 0 34,-4-1 0,-9 6-212,-6-1 1,-6 6-390,-8-6 0,-5 7 414,0-2 0,1 4-3,3 1 0,-7 6 100,37-2 0,-1 1 1,-7 4-1,-1 1-66,-3 2 0,-1 0 0,1 1 0,1 1-98,5 0 1,1 0-1,-2 3 1,0 1 189,2 1 0,-1 0 0,-3 1 0,-1 1 22,0 0 1,0 1 0,3-2 0,2 1 5,4-2 0,1 0 0,2-1 0,1-1 12,-33 11 1,3 2-277,3 3 0,2-3 344,8 3 1,3-3-195,1-1 0,6 6 256,-1 2 0,8 11-128,1 4 0,0 10-5,-5 4 0,19-31 1,-1-1-63,-1 2 0,0-1 0,-1 1 1,-1 0 54,-1-1 0,1 1 1,0 1-1,1 1 51,0 0 1,1 0-1,4 0 1,2 0-31,-13 33 0,10-9 498,9-1 0,6-7-399,8 3 1,3 0 128,7-5 0,1 8-38,13 2 0,6-2-35,8-8 0,4 1-48,6-5 1,2-1 16,7-4 1,-5-7-93,0-3 0,7-3 22,7-1 1,-26-17 0,1-2-101,1 0 1,1-1-1,4-1 1,1-2 36,-1-1 1,1 0 0,-2 1-1,1 0-195,0-1 1,1 0 0,2 0-1,1 1 211,3-2 0,1 1 0,0 2 1,0-1-11,0-1 0,-1-1 0,-2 2 1,-1-1 13,-1 0 1,0 0-721,0 2 0,2-1 703,8-5 0,0-1 0,-4 4 0,-1 0-76,2-1 0,0-1 0,-4-1 0,1-1 30,3 2 1,0 1-22,1 1 1,1 0 0,0-3 0,0 1-97,-4 3 1,-1 0 0,0-3-1,-2 0-65,-5 3 0,1 0 0,3-3 1,0-1 91,2 2 0,-1-1 1,-3-4-1,0-3 129,-4 0 0,0-4 3,-4-3 0,-2-3 0,1-2 0,-1-4-19,-1-2 1,0-1-1,-1 1 1,0 0-20,4-2 0,-1-2 1,-4 1-1,-1-2 117,4-1 1,-2-3 0,-5-3 0,-1-1-58,3-4 0,-2-1 0,-4-2 0,-2-2 49,-2 0 0,-1 0 0,0-2 0,-1 0-55,-2 0 1,2 0 0,5-1 0,2-1-21,1-5 0,1-1 1,2 4-1,1 1 9,-1 0 1,0 1 0,-3 4 0,-2 1-9,-1 4 1,-1 0-1,-6 2 1,-1 0 394,1-2 0,-2-1 0,6-35-396,-16 36 0,-2 0 0,2-30-107,-8-1 0,-14 10 116,-10-1 1,-22 4-149,17 29 1,-4 1 0,-6 0 0,-2 1 38,-3 0 1,-2 1-1,-3 1 1,-2 1-220,-2 2 0,-3 2 0,-9 1 0,-4 3 127,-8 0 1,-2 4-1,-1 2 1,0 4 76,24 3 1,-1 1 0,-1 2 0,0 3 0,0 1-1,-1 2-1076,-5 0 0,-2 2 0,2 1 1176,2 1 0,0 1 0,1 2 0,-1 2 0,-1 1 0,2 2 0,0-1 0</inkml:trace>
  <inkml:trace contextRef="#ctx0" brushRef="#br0">6000 6198 8545,'-8'0'-248,"-3"7"-67,7 2 1,-1 5 453,5 5 6,0-3 0,0 5 84,0-7 1,0 0-81,0 0 0,5 1 94,-1-1 0,3-5-78,-3 1 1,0-6 25,5 6 1,-4-5-66,4 4 0,-4-6-29,4 2 1,-1-2 7,2 2 0,3-3-131,-4 2 0,8-2 77,2-2 1,5-2-21,-5-2 0,13 0 0,1-5 1,2 4 39,2-4 1,1 4-172,5-5 1,0 6 152,-1-6 1,1 5-71,0-4 1,-5 0 4,-1-6 1,-3 6-21,4-1 1,-7 2 47,2-1 1,0-2-9,-4 6 1,2-4 31,-7 4 1,-3 0-29,-2 5 0,-4-5-3,0 1 27,-1-1 7,0 5-18,0 0 1,-4 0-17,-1 0 1,-4 0 136,5 0 0,-6 0-106,6 0 2,-1 0 1,4-2 29,-4-2-17,4 2-5,-5-4 0,1 6-166,1 0 128,-7 6 0,8-3-16,-6 7 1,0-6 50,-5 6 1,4-1 42,1 6 50,0-1 0,-4 0-113,4 0 1,-3 1-24,2-1 1,0-5 41,0 1 0,-1-6-216,7 6 66,-7-7-137,10 3 161,-5-6 0,1-1 47,1-4-30,-7-3 1,8-6 15,-6 0 1,1 4 40,-1 1 1,-2 1-28,6-2 1,-4-2-18,4 2 0,-4 2 8,5-1 1,-6-1-5,6-4 1,-1 0 74,6 0 0,-1 0-58,0-1 0,0 1 46,0 0 0,2 0-45,3-1 0,-3 8 263,3 2 0,1-1-68,-1 1 0,2 0 104,-2 5 0,-2 0-25,7 0 0,0 0-108,4 0 1,1 5-45,-1 0 1,0-1-12,1-4 0,-1 0 62,1 0 0,-1 0-26,1 0 0,4-1-1,0-4 0,6 3-28,-1-2 0,-1 2 90,1 2 1,-7 0-41,2 0 1,-4 0 11,-5 0 1,1 0-2,-6 0 0,0 0-15,-5 0 1,0-6-92,0-4 1,1-4 66,-1-5 1,0-1-380,0-4 1,0-8 126,1 4 0,-1-10-593,0 0 0,0-3-4,1-2 0,-1-4-293,0 0 0,0 1 368,0 8 1,1 3-433,-1 7 1094,-6-1 0,4 1 0,-4-1 0</inkml:trace>
  <inkml:trace contextRef="#ctx0" brushRef="#br0">6612 6596 8435,'0'15'-50,"0"5"192,0 4-55,0 3-4,0 7 0,0 3 27,0 5 1,0-4 13,0 0 1,0-6-308,0 1 0,4-9 92,1-5 1,0-8-638,-5-2 488,6-6 1,-4-3-145,3-9 1,-4-10 71,-1-5 1,0-9 311,0-5 0,-6-3 0,-2-2 0</inkml:trace>
  <inkml:trace contextRef="#ctx0" brushRef="#br0">6626 6653 8435,'0'-22'0,"1"2"-209,4 5 320,-3 1 223,10 6 1,-4 4-211,7 8 0,-6 4-343,1 6 1,-7 2 242,1 3 0,-2-1-44,-2 5 1,0-4-120,0 5 1,0-5 145,0 5 1,-2-7-203,-2 2 1,1-3 21,-7-2 1,5-6-463,-4-3 63,6 2 353,-4-5 180,7-2 1,2-8 0,3-6 0,-2 0 199,6-1 1,1 3-153,4 2 0,0-2 167,0 2 0,5-2-28,0-3 1,0 6-20,-4-1 0,-1 7-39,0-1-51,-6-4 1,-2 8-50,-6 0 0,-8 8-167,-6 10 0,-6 6-49,-9 9 1,-1 4 52,-3 5 1,3 1 117,-3 0 0,6-5-18,-2-1 0,4 0 209,-8 1 0,5-5-34,4-9 1,3-4 124,7-6 0,6-4 42,3-1 1,4-7 254,1-2 1,8-6-231,6-9 0,8-5 20,11-4 0,-3-4 5,3-6 0,2 3 115,-2-7 1,5 0 145,-5-5 1,5 9 37,-4 5-618,-8 7 0,-5 2 0,-7-3 0</inkml:trace>
  <inkml:trace contextRef="#ctx0" brushRef="#br0">6626 6980 8423,'6'-8'-961,"-3"2"748,7 6 0,-5 8 680,4 6 1,-6 8-15,2 11 0,-3 2-202,-2 3 0,0 3-185,0-3 0,0-3 94,0-2 0,0 2-280,0-2 1,0-5 110,0-4 1,0-11-148,0 1 127,0-9 1,0-2-279,0-13 0,0-1-99,0-12 0,0-6-47,0-4 1,0 0 58,0 4 1,1 1 139,4 0 1,-4 4 338,4 0 1,2 7-237,-3-2 410,1 3-318,1 8 1,1 10 583,2 12 0,2 6-100,-6 9 1,4 1 70,-4 3 1,0 0-158,-5 10 0,0-5-136,0 4 1,0 4-249,0-8 0,0 3 147,0-12 1,0 1-103,0-11 1,0 0 92,0-5-376,-6-6 0,-2-2-95,-7-6 0,6-11-83,-1-3 0,3-10 68,-3 0 0,-1-4 103,6-5 0,1 1 212,4-6 1,0 7-139,0-3 0,1 3 345,4-2 1,3 7-191,6-2 0,7 4 330,2 1 0,1-3 38,4 7 1,-2-4 22,7 4 1,2 0-41,-2 5 1,-5-1-147,-4 1 0,-7 6 26,2 3-44,-3 4 1,-8 2-175,-3 4 1,-5 8 133,-5 6 0,-5 8-144,-9 1 0,-3 1 7,-6 4 1,-1 1-106,1 0 1,1-1 11,3-5 1,-1-6 16,6-3-625,0-3 459,5-8 0,1-8-134,4-9 1,3-10 426,6-5 0,6 3 0,3 2 0,4 4-40,1 0 1,5 3-18,0 2 0,6 4 57,-1 6 0,-2 0 0,2 0 0,-2 0 139,2 0 1,1 6 106,-6 4 1,0 1 356,-5-2 1,0 2-214,1-6 1,-6 0-1038,1-5 647,-1 0 0,5-7 0,1 0 0</inkml:trace>
  <inkml:trace contextRef="#ctx0" brushRef="#br0">7180 6639 8342,'0'14'379,"0"-3"208,0 4 0,0-1-291,0 14 1,-1-1-79,-4 11 1,-8 5-23,-6 4 0,1-4-179,3-5 1,-4-5-123,0 5 158,0-13 0,10 7-1733,-1-14 1036,7 1-972,-3-4 1616,6-14 0,0-2 0,0-14 0</inkml:trace>
  <inkml:trace contextRef="#ctx0" brushRef="#br0">7138 6980 8317,'12'8'-366,"-2"6"0,1 7 1076,-6 7 1,-1 1 151,-4-1-677,7 7 0,-6-5-241,4 3 0,-3-3 152,-2-1 1,0-1-132,0 0 0,4-4-1115,1 0 591,0-7-283,-5-3-376,6-7 1218,-4-7 0,10-13 0,-4-3 0</inkml:trace>
  <inkml:trace contextRef="#ctx0" brushRef="#br0">7237 7236 8317,'7'-30'0,"-4"-3"-485,6 9 0,-4-1 98,4 1 1589,1-3-697,10 5 0,-2-1-128,6-1-183,6 0 0,1-4-106,7-1 0,-6-2-261,1 2 0,-5 3-16,-4 7 0,-4 8-876,-5-4 811,-7 11 0,-4-3 254,-8 7 0,-11 7 0,-7 0 0</inkml:trace>
  <inkml:trace contextRef="#ctx0" brushRef="#br0">7337 6795 7886,'8'-14'-537,"4"6"1,-9-3 1162,7 7-79,-7-1-321,3 5 0,-6 8-15,0 6 1,0 8 113,0 11 0,-1 4-37,-4 5 0,2 7 173,-7 3 0,7-1-220,-1 1 1,2-6-126,2 1 1,2 2-259,2-2 198,4-5 0,8-9-386,3-10 0,-2-4 223,7-9 1,-5-10-815,5-10 1,-5-10 76,4-9 397,-5 1 447,-4-13 0,-1 5 0,-6-7 0</inkml:trace>
  <inkml:trace contextRef="#ctx0" brushRef="#br0">7507 6909 8317,'0'14'-247,"0"7"1,5 1 1285,0 6-587,6 1 1,-8-1-153,7 1 1,-6-1-172,6 1 1,-1-3-41,5-2 0,1-3 54,-1-7 1,2-5-266,3 1 1,-2-7 114,7 2 1,-7-10-95,2-4 0,-2-10-140,2-5 0,-8-3-145,4-1 1,-4-1-330,3 1 1,-6-1 330,-3 1 0,-4 4 384,-1 1 0,-6-7 0,-2-7 0</inkml:trace>
  <inkml:trace contextRef="#ctx0" brushRef="#br0">7522 6468 8290,'9'0'398,"1"0"1,-1 0 186,5 0-440,7 7 0,-5-4-41,3 6-104,3 7 0,0 6 0,6 7 0</inkml:trace>
  <inkml:trace contextRef="#ctx0" brushRef="#br0">4707 4080 8381,'-8'-14'-86,"3"0"-694,3-1 891,2 8 0,0 2 683,0 10 0,0 4-370,0 10 0,0 3-180,0 7 0,-4 4-115,-1 0 0,-5 6-11,6-1 1,-6 3-600,5 2 324,-6 0 0,10-5-176,-4-1 0,3-5-978,2 1 1311,0-9 0,13-4 0,3-5 0</inkml:trace>
  <inkml:trace contextRef="#ctx0" brushRef="#br0">4906 4165 8471,'0'16'188,"0"3"1,0 3 230,0 7 0,0 5 581,0 4 0,0-1-579,0 1 1,1-8-212,4-2 0,3-3-334,6-10 1,2-4 133,3-11 1,-2-4-14,7-5 0,-7-13 146,2-16 0,2-3-419,-2-2 0,-7-4 127,-7-1 0,1 6-324,-1 4 1,-6 6 203,-9-1 0,-7 9 41,-2 5 0,-8 10-680,-2 4 0,6 5 31,-6 5 877,4 9 0,-3 15 0,-1 7 0</inkml:trace>
  <inkml:trace contextRef="#ctx0" brushRef="#br0">9100 3583 9743,'-7'-16'-132,"6"-3"1,-4 17 297,10-3 0,4 4 276,10 1 1,3 6-162,7 4-218,-1 2 1,2 3 26,4-1 0,-4 2 16,3 3 1,-8-8-181,-1 3 0,-9-3 100,0 3-96,-1 0 93,-13 0 1,4-1 117,-10-3 1,-7 2-140,-7-2 1,-6 2 8,1 3 1,-3 0-17,-1 4 0,1-1-138,3 5 1,8-5-35,7 1 1,6-3 134,-2-2 0,11-6-304,8-4 0,10-2 73,14-2 1,0-3-414,9-7 1,-1-1 110,2-12 0,-9-1-366,4-5 938,-10 1 0,2-7 0,-7-1 1</inkml:trace>
  <inkml:trace contextRef="#ctx0" brushRef="#br0">9669 3668 8537,'-8'6'-40,"3"4"1,3 2 157,2 2 0,0 1 507,0-1 1,0 0-119,0 0 0,2-1-360,3-4 1,-2-2 76,6-7 0,2 0-120,8 0 0,-1-8 59,5-6 1,1-8-243,4-12 1,-5 4 109,-4-3 1,-5 10-191,-5 4 0,-4 3-530,-10 2 0,-4 6 127,-10 3 562,-10 10 0,-1 9 0,-4 8 0</inkml:trace>
  <inkml:trace contextRef="#ctx0" brushRef="#br0">7195 4450 8583,'-24'-24'-158,"0"0"0,5 7-430,-4-2 689,-1 3 0,-11 4 361,-3 2 0,-4-3-182,-6 4 0,2 3-53,-6 1 1,8 3-153,1 2 1,2 2-266,8 3 1,0 3 215,4 6 1,-1 5-56,-3 0 1,3 6-139,-3-1 80,3 3 1,-3 7-67,0 4 1,-7 8 113,2 1 0,-3 9-485,-1 1 1,1 6 456,3 8 1,18-34 0,0 2-28,3-2 0,1 1 0,-1 5 0,1 0 42,1-3 1,1 0-1,1 3 1,-1 0-30,-9 32 0,8-31 0,0-1 66,3 0 0,0 0 0,-3 4 1,0 0 11,3 1 0,0-1 0,-1 1 0,-1 1 99,0-2 0,0 0 0,0 2 0,1 0-42,1-2 1,1 1 0,0 3 0,1 1-87,2 0 0,2 0 0,1 0 0,0-1 175,0-4 1,1 0-1,2 2 1,1-1-35,-2-3 0,1 0 0,1 4 1,0 1-50,1-2 1,0-1 0,0 2-1,0 0-50,0-6 0,0-1 0,3 0 0,1-2-134,5 32 0,10-1 32,5 0 1,3 3 70,1-3 0,0-3 56,1-11 1,4 0 55,0 0 1,2-1-52,-2 1 0,4 2-35,5 2 0,-17-29 0,1-1 20,1 3 1,3-1 0,3-1-1,2-1 45,2-2 0,1-1 0,2-1 0,-1 0-42,-3-3 1,-1-1 0,5 1 0,1-2-162,-3-5 1,0-1 0,3 3-1,2-2 120,1-2 0,2-1 1,1-1-1,0-1-13,1-4 1,-1-2 0,1-1 0,-1-2 52,-6 0 1,-1-1-1,2-2 1,1 0-18,2-2 0,0-1 1,-2-3-1,1-2 153,1-3 1,0-2 0,2 0 0,1-2 46,-3-2 1,0 1-172,-1 1 0,-1 0 0,-4-6 0,-1-1 34,2 1 1,1-1 0,0 1 0,1-2-190,1-2 1,0-2 83,-3-1 1,-1-3-1,-1-2 1,-1-3-300,-3-1 0,-1-2 246,-1-1 0,-1-2 1,-5 2-1,-2-1-2,1-3 0,-2-2 0,-1 2 0,0 0 41,0-3 0,-1-1 0,-3 4 0,-2 0 38,0-1 0,-3 0 0,-2 3 1,-2 0 107,-3-1 1,-2 1-1,0 0 1,-2 0-61,-1-5 1,-2-1 0,1 1-1,0-1 138,0-1 1,0-1 0,0 2-1,0 1-4,0 0 1,0-1-41,0 1 1,0 0-128,0-3 0,0 0 1,0 0-1,-1 1 9,-1-1 1,-1 0-1,0 2 1,-2 0 49,-2-2 1,0 0 0,0 4 0,0 1-4,0-5 0,-1 0 0,-1 2 0,-1 0-88,1-2 0,-1 0 0,-2 1 0,-1 0-102,2 1 0,-1 1 0,-2 3 0,1 2 56,-1 1 0,-1 1 0,-4 0 0,-1 1-4,-1-1 1,-1-1-1,-4 0 1,-2 0-113,0 3 0,-1 0 106,-1 0 0,-3 1 1,-2 4-1,-1 2-21,0 3 1,1 0 47,-23-23 0,-2 10-84,12 3 0,1 3 135,4 7 1,7 7-396,3 7 0,-2 6-897,2 8 1295,0 0 0,4 0 0,-2 0 0,-7 0 0,-7 0 0</inkml:trace>
  <inkml:trace contextRef="#ctx0" brushRef="#br0">9697 5886 12377,'0'-15'-1023,"0"1"1712,0 6-564,0 2-47,0 6 1,0 6 98,0 4 0,2 7-71,2 2 0,-2 2 19,3-2 0,-4-2 69,-1 7 0,0-5-137,0 4 0,5-5-74,0 1 1,1-5-328,-1-5 128,3 4 0,3-10 30,3 7 1,-1-7 223,10 1 1,1-2-147,4-2 1,6-2 146,-1-2 1,6 2-114,-1-3 1,-2-1 169,2 1 1,-1-1-96,1 1 0,1-1 144,-6-3 1,0-4 20,-4 3 0,1 3-127,3-3 0,-3 1 17,3-6 1,2 1 39,-2 0 1,0 0-76,-4-1 1,-1 8-10,1 2 0,-12 3-155,-3 2 1,-3 0 25,4 0-60,-8 0 0,4 7-58,-6 2 1,0 4 54,-5 1-42,0 0 0,2 0 38,2 1 0,-1-1 36,7 0 1,-1 0-32,6 0 1,-1 1 108,0-1 1,0-2 35,0-2 0,1 3 36,-1-4-152,0 4 0,0-1-69,1-2 167,-8 2 190,6-10 0,-10 3-78,7-10 1,-7-3 55,2-6 0,-2-2-19,2-3 1,-4-3-109,4-6 0,-2 4 62,2 0 1,-4 5-16,4-4 0,1 5 269,-1-1-217,6 3 0,-8 9-114,7 2 1,-5 3-8,4 2 1,-4 2 42,4 3 0,-4 2-57,4 8 0,1-3 56,4-2 1,0 2 21,1-2 1,5-4 22,4-1 0,4-3 96,5-2 1,4 0-154,5 0 0,3-5 172,2 0 1,-3-6-27,4 2 0,2 1-25,2-2 1,5 1-5,5-6 1,-2 6-132,6 0 0,-12 1 9,-2-2 0,-6-3-34,-3 4 1,-12-2-226,-2 1-30,-10-2 1,0 4-345,-10-6 1,-3 4 271,-6 1 1,-8 6-794,-6-2 1153,-13 3 0,-9 2 1,-7 0-1</inkml:trace>
  <inkml:trace contextRef="#ctx0" brushRef="#br0">10209 6582 8543,'-8'-22'0,"-3"2"235,6 5 221,0 7-451,5 2 206,0 6 0,7 2-211,2 2 1,-3 6 105,-1 9 1,2 3-106,-3 6 1,6 1 148,-6-1 0,1 1-375,-5-1 0,5-6 126,0-3 1,-1-8-563,-4-1 392,0-7 1,0 2-34,0-10 0,0-5 59,0-9 1,2-3 91,3-6 1,-4-1 81,4 1 1,1 0-54,-1-1 0,6 2 235,-1 4 0,2-3-5,3 7 1,5 0 125,4 5 1,1 6-115,-1 4 1,6 2 149,-7 2 1,7 0-145,-6 0 0,-3 2 30,-2 2 1,-5 4-102,-5 6 1,2 1 62,-6-1 1,-6 0-161,-9 0 0,-10 7 70,-9 3 0,-1 2-419,-8 3 1,5-5 95,-5-1 0,8-7-65,2-2 1,6-1-99,7-8 260,1-1 174,6-4-139,2 0 0,12-4 262,4-1 1,-2 0-124,1 5 0,1 0-5,4 0-136,0 0 61,-6 0 0,-2 6 104,-6 4 0,-6-1 0,-4 6 0,-9-4 0,-3 16 0,-6-5 0</inkml:trace>
  <inkml:trace contextRef="#ctx0" brushRef="#br0">10195 6895 8543,'-29'20'-454,"2"-4"50,4 3 1,2-5 537,7-4 322,0 3 1,7-12-343,7 4 1,10-10 127,13-4 0,3-6-290,12-3 0,0-5 185,4-5 0,2-2-291,4-3 0,1 3 111,3-3 0,-9 9-310,-10 5 1,-10 9-232,-4 6 584,-3 2 0,-14 8 0,-4 2 0</inkml:trace>
  <inkml:trace contextRef="#ctx0" brushRef="#br0">10266 6867 8543,'4'18'0,"1"1"0,1 7-53,-1-3 0,-3 9 169,3 1 0,-4 7 59,-1-2 0,0-2-121,0 2 0,-5-7-118,1 3 1,-3-9-191,3-1 148,2-7-100,-4 3 0,6-13 93,0-7 0,1-8-227,4-11 1,-2-3 53,7-7 1,-1-5-24,5-4 1,5-2 127,0 2 0,0 4 181,-5 5 0,-1 7 35,-3 3 1,2 5-36,-2 4 0,-2 6 384,1 8 0,-6 11-184,2 8 0,-4 15 282,-1 5 0,-1 4-153,-4 1 0,2 1 21,-6 3 1,1 3-135,-2-3 0,-1-3-28,6-2 0,-6-9-251,2-4 0,2-11 221,3-4-442,-4-3 1,0-8 149,-6-3 1,4-15-215,1-4 1,4-14 138,-4-1 1,5-9-254,0 0 0,2-8 110,2-1 1,0 4-26,0 5 0,5 2 423,0-2 1,6 5-139,-2 9 1,5 4 474,5 6 0,3-1-241,7 1 1,6 0 108,2 0 1,0 4-19,1 1 0,-7 6 101,3-2 1,-6 3-155,-4 2 0,-4 2-199,-6 3 1,-6 3 17,-3 6 0,-3 2 98,-2 3 0,-4-2-185,-5 7 0,-2-2 84,-13 1 0,-4 4-97,-5-3 1,-1-2 108,6 2 1,0-8-349,-1-2 0,7-2-22,3-7 1,3 0-49,2-5 1,1-2 409,4-2 0,3-9 0,6-6 0,0-2 0,0 2 0,1 5 0,4 0 0,3 1-254,6 9 0,7-1 254,2 5 0,-1 2 509,2 2 1,-2 4-102,2 6 0,1 1 21,-6-1 1,2 0-610,-2 0 0,-2-1 128,7-4 0,-7 2-355,2-6 407,-3 0 0,4-11 0,2-2 0</inkml:trace>
  <inkml:trace contextRef="#ctx0" brushRef="#br0">11033 6724 10895,'34'-19'703,"-1"0"-936,6 7-45,-9-1 0,10 5 682,-7-6 1,-1 5-22,-9-1-399,-2 7 1,-7-3-267,0 6 0,-6 1 161,-3 4 0,-5 3-157,-5 6 0,-9 11 73,-10 4 1,-9 15 57,-5 3 0,-3 7-1595,-2 3 1745,1 0 0,1-7-69,3-2 0,5-6 92,9-4 0,3-5-1171,7-9 802,0-10 0,6-9 343,3-10 0,4-2 0</inkml:trace>
  <inkml:trace contextRef="#ctx0" brushRef="#br0">11076 6895 8540,'22'0'-851,"-3"8"595,-9 6 1,1 7 1655,-7 7-805,1 7 1,-5-4-377,0 7 62,0 0-71,-6-1 1,3 2-119,-7-6-196,7 0-62,-3-4 0,6-2-424,0-4 1,0-2 138,0-7 1,1-6-249,4-3 1,1-10 201,4-4 497,2-10 0,-4-16 0,7-9 0</inkml:trace>
  <inkml:trace contextRef="#ctx0" brushRef="#br0">11218 7151 8540,'19'-29'-18,"0"1"1,2 0-142,-2-1 0,3 1 227,6-1 1,5-1 304,1-3 0,0 1 37,-1-5-343,4 5 0,5-8-131,1 7 0,-7 6-255,-2 9-359,-4 8 357,-15-3-326,4 12 367,-17-6 280,-8 20 0,-16-3 0,-15 10 0</inkml:trace>
  <inkml:trace contextRef="#ctx0" brushRef="#br0">11432 6682 8471,'-8'-7'-361,"1"7"346,7 0 1,5 11 690,0 8 0,0 13-149,-5 1 0,-7 8-449,-2 7 1,-4 2 55,-1 7 0,-7-2-245,-2-3 1,-3 2 160,3-6 0,-3 2-288,7-7 0,2 3-398,8-9 1,2-8-27,7-5-31,0-13 1,7-15 237,2-14 1,4-11 454,1-14 0,0 1 0,7-1 0,1 1 0</inkml:trace>
  <inkml:trace contextRef="#ctx0" brushRef="#br0">11417 6994 8443,'15'-14'-727,"-1"6"0,-2 4 2044,-2 8-757,-4 4 0,-4 14 0,2 7 0,-2-1-215,3 5 1,-4 2 340,-1-2-483,7 1 0,-1-8 270,3-2-654,4-3 214,-5-7 1,11-2-408,0-2 0,6-5 344,-1-10 0,3-5-620,1-9 1,1-7 204,-1-8 146,-6-5 1,3 7-509,-6-6 403,0 7 1,-9-10-825,-1 3 1228,-6-3 0,-3-8 0,-7-2 0</inkml:trace>
  <inkml:trace contextRef="#ctx0" brushRef="#br0">11673 6383 8439,'-5'-22'0,"1"3"0,-1 8 1743,5 2-966,0 5 0,0 9-45,0 9 1,8 10-1002,6 0 1,2 3 277,8 1 0,1 7-9,8 3 0,-3-4 0,5 1 0</inkml:trace>
  <inkml:trace contextRef="#ctx0" brushRef="#br0">17744 2118 8505,'14'-16'0,"1"-1"318,-1 12 1,2 1 97,3 4-162,-4 6 1,6 7-112,-7 6 1,-1 6-322,-4-2 247,-2-2 1,-3 4-84,1-6 0,0 7 122,-5-3 0,-7-1 37,-2 2 0,-8 0 37,-2 4 0,-7-4-274,3 0 0,-4-2 127,-2 1 0,7-1 56,3-3 0,8-3 34,2 3 1,6-3-14,-2-2 1,5-1-169,5-4 0,4-2 75,10-7 1,10-2-423,8-3 0,11-9 186,4-10 1,2-2-163,-2-3 1,-10 2 137,-8 4 0,-11 2-610,-4 7 0,-5-5 256,-4 0 0,-5 5 595,-10 4 0,-3 5 0,-6-4 0,-13-1 0,-3-4 0</inkml:trace>
  <inkml:trace contextRef="#ctx0" brushRef="#br0">17616 2005 8428,'-14'0'64,"0"0"429,0 0 1,-1 12-76,1 7 0,-5 8-196,0 6 0,-1 10 117,1 9 0,5 3 107,-1 2 0,3 5-404,7-1 1,0 7 311,5-1 1,8 5-302,6-1 1,7 0 76,7-14 0,7-9-74,3-15 1,11-16 53,8-7 0,12-17-223,-29-1 1,1-3 0,1-2 0,0-2 37,1-5 1,-1-3 0,-5 2 0,-1-2-99,-2 0 1,-2-1-1,22-32 65,-7-5 0,-25 27 1,0 0 42,21-32 1,-8-4 143,-7-1 1,-3 0-88,-10 0 0,-6 0 24,-14 0 1,-12 11-6,-16 3 0,-5 6-318,-14 4 0,-2 7-121,-8 17 1,-4 8 53,-10 11 1,35 8 0,-2 4 127,-2 3 0,0 2 246,3 2 0,1 3 0,0 3 0,1 2 0,4 1 0,1 0 0,1 1 0,0 0 0</inkml:trace>
  <inkml:trace contextRef="#ctx0" brushRef="#br0">18796 2289 8178,'2'8'-157,"3"-4"0,10-8 493,14-6 1,7-10 122,12-9-420,2 1 1,12-15-315,-1 1 1,-5 0 161,-9 0-315,-9 6 0,-3 9 21,-7 3 0,-6 3-386,-3 7 793,-9 0 0,-4 0 0,-6 0 0</inkml:trace>
  <inkml:trace contextRef="#ctx0" brushRef="#br0">19123 1933 7744,'10'2'-112,"-1"3"0,-4-2 470,4 6 1,-1 1-110,2 4 0,1 7 227,-6 2 0,-1 6-184,-4 4 1,-1 0-69,-4 10 1,-8-4-283,-6 9 80,-6-4 0,-2 0 8,-6 3 0,0-7-187,5 3 0,-1-4-397,1 4 0,1-12 332,3-2 1,8-10-237,7 0 0,4-10 458,-4-4 0,5-10 0,-2-3 0</inkml:trace>
  <inkml:trace contextRef="#ctx0" brushRef="#br0">19095 2360 8178,'28'6'0,"1"2"199,-1 6 0,1-4-67,-1-1 0,-4 1 29,-1 4 1,-4-5-408,5 1 0,-5-5-37,5 4 30,-7-6 1,4 4 252,-7-7 0,-6-7 0,-2-1 0</inkml:trace>
  <inkml:trace contextRef="#ctx0" brushRef="#br0">19578 1962 8140,'21'-14'34,"-5"6"247,3 3-662,-4 3 277,0 2 0,-6 2-70,1 3 1,-7 3 66,1 6 1,-8 5 106,-6 0 0,-2 12 0,-3-1 0</inkml:trace>
  <inkml:trace contextRef="#ctx0" brushRef="#br0">19550 2246 8140,'0'14'0,"1"5"-177,4 0 1,-3 7 271,2-3 1,-2 4 414,-2 2 1,-5 1-448,1 3 1,-7-3 49,1 3 1,2 3-363,-1 2 1,1 2 107,-2-2 0,2-4-461,4-5 1,2-7 58,-3-3 543,4-3 0,1-8 0,0-2 0</inkml:trace>
  <inkml:trace contextRef="#ctx0" brushRef="#br0">19763 2019 8140,'22'-29'-107,"0"1"-54,-3-1 1,2 3 451,3 2 0,1-1 484,-6 6 0,4 1-486,-4 9 0,0-2-49,-4 6 1,-1 0-329,0 5 1,0 2 104,0 3 1,-4 2-208,-1 8 0,-1 0 56,2 4 0,1 2 60,-6 3 0,1 7-66,-1-2 0,-2 9-20,6 0 0,-6 3 86,2 1 0,2 6 30,-3-1 0,1 5 82,-5-4 1,5 4-74,-1-5 1,0 5-133,-9-4 0,2-1 95,-7-4 0,1-7-5,-5-3 0,-1-4-26,1-6 1,-5-4-137,0-9 0,-1-4-328,1-6 1,1-2-16,-5-2 582,-1-17 0,-5-3 0,1-10 0</inkml:trace>
  <inkml:trace contextRef="#ctx0" brushRef="#br0">19720 2175 8140,'8'19'313,"-3"0"0,1 5-221,-1-5 1,-2 8 173,-7 1 1,0-1 169,-5 1 1,-1 4-331,-4-8 1,5 1 104,-1-6 1,7-8-475,-2 3 260,4-9 1,1 0-421,0-10 0,0-5 266,0-9 0,6-3 38,4-6 0,7-5-160,2-1 1,1 3-432,-1 7 1,-1-1 604,5 6 0,-5 0-86,1 5 0,1 1 511,-1 4 1,0 2-181,-5 7 1,-4 2 117,-1 3 0,-5 3-32,0 6 1,3 0 357,-3 0 0,0 5-154,-9 0 1,-3 6-160,-6-1 1,-7-2-458,-3 2 1,2-2 153,-1 2 0,-1-4-636,-4-6 1,5-1 131,4-3 536,10 2 0,-4-10 0,5 4 0</inkml:trace>
  <inkml:trace contextRef="#ctx0" brushRef="#br0">20517 1777 8050,'-10'14'378,"1"0"1,1 5 105,-2 0-253,-2 7 1,9-4 58,-7 6 0,7 2-104,-2 3 0,-1-1 15,1 6 0,0-7-309,5 3 100,0-11 0,0-2-225,0-7-637,0 0 521,7-6 0,-4-5 136,6-12 1,-6-7-362,2-12 1,-2-2 179,2-4 0,-3 3 106,2-7 0,4 2 184,2-2 0,-2 3 242,1 7 1,-4 4 99,4 0 0,1 7-125,4-2 1,0 9 414,1 6 0,-6 2-218,0 2 0,1 0 164,4 0 1,-4 6-144,-1 4 0,-6 9-254,2 4 0,-2 3-110,2-3 0,-3 4-266,2-3 0,-2 3-83,-2 1 1,-5-4 200,0 0 0,-6-2-602,2 1 0,1 0 783,-2-4 0,-5-4 0,-7 6 0</inkml:trace>
  <inkml:trace contextRef="#ctx0" brushRef="#br0">20417 2047 8050,'14'-14'0,"1"0"-21,-1 0 0,0 4-17,0 1 0,5 1 149,0-2 1,5-2 18,-5 2 0,0 2-277,-5-1 277,0 6-305,0-4 183,1 7 1,-7 2-198,-4 3 0,-8 4 83,-6 10 1,-4-2 76,-5 7 0,-2 4-118,-2 6 1,-4-3-139,3-7 1,-1 1 239,1-6 1,-1 0 3,6-5 1,5-1 350,4-4-285,7-2 1,3-7 82,9 0 1,6-7-44,4-2 0,-2-4-73,7-1 1,-2 0 40,2 0 0,1 1-152,-6 4 1,0-4 24,-5 3 63,0 4 1,-6 0-3,-2 6 1,-7 6-11,-4 4 0,-4 7 18,-10 2 0,1 6-83,-5-1 1,-3 1 81,-7-1 1,2 3 27,-7-4 0,1 4-2,-1 2 0,-1-6-1,6 1 1,4-7 52,6 2 1,10-9 350,-1-5-203,9-4 0,11-1-149,13 0 0,8-6-223,6-4 1,4-7 147,5-2 0,-1-5-281,-3 5 305,3 0 0,-11-1 0,5-2 0</inkml:trace>
  <inkml:trace contextRef="#ctx0" brushRef="#br0">20588 2388 8531,'14'-14'-3,"0"0"1,2 0-79,3-1 0,-3 0 8,3-4 196,-4 3 0,4-3 123,0 10-246,-6-4 0,0 5 0,-5-6 0</inkml:trace>
  <inkml:trace contextRef="#ctx0" brushRef="#br0">20616 2189 8050,'-1'15'36,"-4"-1"0,3 6-36,-2 4 0,-4-2 527,-2 2 0,2-1 57,-1 6-481,6-7 1,-8 3-231,6-6 1,-5 0-581,6-5 512,-7 7 0,7-5-460,-5 3 0,6-8-41,-2-2 481,-3-6 215,7 4 0,-12-14 0,5 0 0</inkml:trace>
  <inkml:trace contextRef="#ctx0" brushRef="#br0">20460 2445 8050,'0'-8'259,"-2"4"-46,-3 8 1,2-1 139,-6 7 1,-1-1-108,-4 6 0,-5 4-248,0 0 1,-4 0 144,4-5 1,-5 5-356,5 0 0,-5 0 0,5-5 1,0-5-456,5 1 177,0-7 278,6 10 1,3-12-42,10 4 1,9-4 69,10-1 0,4 0 212,5 0 1,4 0-98,5 0 1,1 0 195,0 0 1,-1 2 73,1 3 1,1-2 55,4 6 1,2-5-153,7 0 1,6-2-229,4-2 0,-4-6 231,-2-4 1,-10 2-30,-8-1 0,-13 1-122,-11-2 0,-4-2-73,0 2 0,-7 2-266,-4-1 0,-7 4 29,-2-4 0,-12-1-522,-2-4 874,-6 0 0,-4-7 0,1-1 0</inkml:trace>
  <inkml:trace contextRef="#ctx0" brushRef="#br0">20915 1933 8050,'28'-14'52,"1"0"1,-3 5 193,-2-1 0,1 5 139,-6-4 1,0 6 209,-4-2-397,-8 3 0,0 10-8,-7 6 0,-8 2-68,-6 8 0,-7 4-271,-7 6 0,-2 5 174,-3-1 0,-4 1-537,-5-1 1,-1 2 254,0-7 0,7-1 125,3-9 0,4-2-267,6-7 1,2-6-464,7-3 0,0-10 862,-1-5 0,7-2 0,4-2 0,2-1 0,2 1 0,2 0 0,2 0 0,4 0-97,7-1 0,-1 7 175,0 4 1,0 2 489,0 2 1,-4 0-205,-1 0 1,-4 8 53,5 6 0,-7 0-60,2 5 1,-4 2-36,-1-2 1,0 5-456,0-5 217,0-1-705,0-3 315,0-7-117,0-2 1,5-8 148,0-2 0,6-4-9,-2-7 1,5 1 113,5 0 1,-3-2 54,3-3 1,3 4 129,2-4 0,3-2-139,1 2 0,-4-1 252,0 1 0,-1 1-41,6-5 0,-7 7 252,-3 1 1,-5 6-133,-5 4 1,-1 5-25,-3 0 0,-5 11-40,0 8 1,-6 11 111,-8-1 0,-2 4-298,-3 0 0,1-3 115,-5 3 1,5-3-444,-1-1 0,-1-2 176,1-4 0,0 1-159,5-10 1,0 4 351,-1-9 0,1-3 0,0 1 0</inkml:trace>
  <inkml:trace contextRef="#ctx0" brushRef="#br0">20901 2246 8050,'-7'14'396,"-2"1"0,-4 4-2,-1 0 0,-7 6-295,-2-1 1,1 2 102,-2 3 1,5-2-699,-5-4 1,7 3 290,-2-7 1,8 0-534,1-5 738,7 0 0,-3 0 0,6 0 0</inkml:trace>
  <inkml:trace contextRef="#ctx0" brushRef="#br0">20801 2431 8050,'22'0'0,"5"0"513,-3 0 1,-2 5-13,1-1 0,0 12-210,0-2 1,3 4-297,-7-4 1,4 0-315,-4 1 1,6-3 318,-1-2 0,3 2 0,1-4 0</inkml:trace>
  <inkml:trace contextRef="#ctx0" brushRef="#br0">21327 2189 9454,'21'0'212,"2"0"1,10 0-262,5 0 143,3 0 1,8 0 407,4 0 0,0-6-459,-1-3 0,2-3-377,-7 3 0,-4-4-1489,-5 4 887,-6 3 936,2-1 0,-11 7 0,-3 0 0</inkml:trace>
  <inkml:trace contextRef="#ctx0" brushRef="#br0">21853 2005 7892,'10'0'745,"-1"0"1,1 0-239,4 0 0,2 1 309,3 4 0,3 3-269,6 6 0,1 0-18,-1 0 1,0 1-108,1-1 0,-5-2-206,-1-2 0,-7 3-582,-2-4 326,-6 4 0,-9 6-207,-4 0 1,-11 1-348,-12-1 1,-14 3-172,-10 7 0,-1-6 765,1 1 0,-10 6 0,3 6 0</inkml:trace>
  <inkml:trace contextRef="#ctx0" brushRef="#br0">22678 1834 8138,'6'-8'0,"4"0"0,8 3 0,6 4 0,9-4 236,-3 3 1,10 7 372,-7 0 1,-1 6-949,-9-2 111,4 4 73,-17 1 0,7 1 7,-12-1 0,0 5 138,-5 0 0,-2 4-12,-3-4 1,-4 7 19,-10-3 0,-2-1-34,-2 2 1,-4-2-21,3 2 0,3-4 50,2-5 1,4-6 193,0 1 14,8-7-163,0 3 107,7-6-129,7 0 15,7 6 1,8-2 9,6 5 1,6-1-26,-1 1 0,-2 9 3,-7-4 0,-3 3-22,-7-2 1,-2 0-17,-2 4 0,-4-1 302,-6 5-6,0-5-256,-6 9 1,-4-12 226,-9 4-17,-3 4-161,-6-8 0,-2 6 29,-3-7 0,1-6 7,-6-3 0,2-4 2,-2-1 0,5-1-24,9-4 0,0-9-113,10-10 1,5-4-481,13-6 353,11 4 0,13-6-51,10 3-594,3 3-442,2-5 946,-1 7 1,6 4-167,-1 0 0,1 1 462,-6-6 0,-1 6 0,-3-1 0,-5-1 0,-3-2 0</inkml:trace>
  <inkml:trace contextRef="#ctx0" brushRef="#br0">23332 1862 8103,'8'-6'0,"4"4"651,-2-2-207,2 2-302,9-4 1,-1 4-237,4-3 1,-2 4-100,-3 1 1,-3 0-346,3 0 1,-3 0 246,-2 0 291,-6 0 0,5 6 0,-6 2 0</inkml:trace>
  <inkml:trace contextRef="#ctx0" brushRef="#br0">23403 2104 8103,'0'24'-52,"0"-1"52,0 1 0,0-2 0,0 5 713,0-3-276,0 3-293,0-5 0,0-2-549,0-6 248,0 7 1,0-5-598,0 3 53,6-10-237,-4 4 938,4-12 0,-6-1 0,0-7 0</inkml:trace>
  <inkml:trace contextRef="#ctx0" brushRef="#br0">23630 1848 8081,'26'-31'0,"2"2"-93,4-2-1011,2 8 1187,3-5 1,2 0 290,4-1 1,-8 7-213,7 3 1,-9 5 127,1 4 0,-9 4-104,-1 6 0,-7 2-101,2 2 0,-8 6-197,-2 9 671,-5 3-636,8 6 1,-10 5-71,3 1 1,-4 5 184,-1 4 1,0 3-145,0 6 1,0 5 76,0 4 0,0 1-140,0-5 1,0-5 117,0 0 1,0-8-105,0-1 1,-6-12-86,-4-7 3,4-7 73,-13 4 1,10-13-452,-10-3 379,-3-4 5,-1-1 1,-2-1 230,-3-4 0,2-9 0,-8-8 0</inkml:trace>
  <inkml:trace contextRef="#ctx0" brushRef="#br0">23659 2005 8042,'0'14'-154,"0"6"-40,0 4 1,0 0 333,0 4 1,0-7 376,0 7 1,0-4-280,0-1 0,0 3-134,0-7 1,0 0 14,0-5 0,-2-6-162,-3-4-266,4-2 0,-5-8 171,6-4 1,1-9-28,4-4 1,1-6-55,4-4 0,2 3-200,-2-3 0,4 4 79,5 6 231,-3-4 94,11 11 0,-10-4 293,7 5-198,-1 7 94,-1 2 1,4 6 335,-7 0 0,0 2-226,-5 2 1,0 4 110,0 7 0,-6-1-60,-3 0 1,-5 2 104,-5 3 0,-4-4-266,-10 4-229,-3 4 252,-13-8 1,3 6-721,-6-7 331,7 0 29,-10 1 0,11-3-131,-3-2 1,3 1-107,1-7 1,7 1-915,3-5 1314,3 0 0,-4-6 0,-2-2 0</inkml:trace>
  <inkml:trace contextRef="#ctx0" brushRef="#br0">24370 1535 7976,'14'0'-556,"0"7"-69,0 2 0,1 10 754,-1 5 138,-6 3-152,-2 7 1,-6 1 56,0 3 0,0 2-157,0-7 0,-5 0-157,0-5 1,1-6-89,4-3-378,-7-3 608,6-8 0,-5-8 0,6-9 0,4-6 0,1-4 0,0-3 0,-5-6 0,0-5 0,0 0 0,0-1 0,0 6 0,0-5 0,0 0 0,1-1 0,4 6 0,1 0 0,4-1 0,4 7 0,0 3 0,1 5 0,3 4 0,3-1-309,-2 7 309,6-1 68,-9 5 1,9 1 345,-6 4-381,0 9-63,-5 2 1,-1 6 13,-3-3 0,-4-1 61,-6 5 1,0 1 6,0 4 0,-6-1-340,-4-3 119,-3 3 73,-7-5 1,3 2 95,-7-1 0,0-5 0,-4 2 0,-1-6 0,-5 7 0,-3 1 0</inkml:trace>
  <inkml:trace contextRef="#ctx0" brushRef="#br0">24370 1720 7976,'20'-8'-561,"-2"-4"-70,5 2 1,-4 4 630,5 1 0,-2 4 0,2 1 0,-4 0 0,-7 1 0,-4 4 0,4 3 0,-11 6 0,-2 0 0,-8 0 0,-7 1 0,-5-1 0,4 0 0,-11-1 0,4-4 0,0 4 0,0-4 0,5-2 0,-2 5 0,12-10 0,8 4 0,9-6 0,10-6 0,4 4 0,7-9 0,3 6 0,-3-6 0,11 10 0,-11-10 0,3 6 0,-5-1 0,-4 1 0,-3 3 0,-7-2 0,-6 2 0,-3 7 0,-10 0 0,-8 7 0,-6 2 0,-12 2 0,-3 8 0,-7 0 0,-6 4 0,3-4 0,-4-1 0,6 1 0,4 5 0,3-1 0,13-6 0,1-1 0,13-7 0,4-6 0,8-4 0,6-8 0,9-6 0,8-2 0,6-3 0,13-5 0,-8 4 0,11-4 0</inkml:trace>
  <inkml:trace contextRef="#ctx0" brushRef="#br0">24626 2161 7979,'6'-8'0,"2"-5"-702,6 4 1,5-4 139,0-1 562,6-7 0,-9 12 0,11-16 0,-10 15 0,7-9 0,-7 4 0,2 0 0,-3-5 0,-2-2 0</inkml:trace>
  <inkml:trace contextRef="#ctx0" brushRef="#br0">24640 1891 7979,'-10'23'-283,"1"1"0,4 1-354,-4 9 0,4 2 1096,-5 7 1,6-2-154,-6-3 0,5-2-328,-4-3 1,1-3-4,-1 3 1,2-9-260,7-5 1,0-3-136,0-2-226,0-6 645,0-2 0,0-18 0,0-4 0</inkml:trace>
  <inkml:trace contextRef="#ctx0" brushRef="#br0">24469 2132 7979,'-8'0'0,"-4"2"-1122,2 3 560,4 3 421,-13 12 1,9 2 140,-9 7 0,-1-6 0,1 1 0,0-5 0,5 5 0,0-7 0,-1 2 0,7-3 0,-4-2 0,10-4 0,-3-1 0,4-6 0,2 4 0,4-7 0,3 0 0,13 0 0,-2 0 0,9 0 0,4 0 0,10 0 0,9 6 0,6 3 0,0 4-13,4 1 0,-7 0 121,-2 1 0,0-1-150,5 0 1,5-1-282,-1-4 0,1-2 560,-5-7-822,-7 0 599,-7 0 0,-5-2-259,-10-3 254,-2 4-4,-12-12 0,-2 5-5,-2-6 0,-5-5 76,-10 0 0,-9-6 0,-8 3 1</inkml:trace>
  <inkml:trace contextRef="#ctx0" brushRef="#br0">24881 1692 7979,'15'-14'-912,"-1"-1"0,2 1 912,3 0 0,-4 0 0,12-1 0,0 1 133,6 0 219,1 6 24,-12 2-139,5 6-115,-12 0-100,0 12 0,-11 0-129,-8 11 0,-12 6 46,-13 4 0,-1 6-211,-8-1 1,2 2-103,-2-2-509,3 3 790,7-11 1,4 3-4,1-9 96,5-4 0,-2-6 0,10-6 0,1-3 0,1-5 0,-2-5 0,4-3 0,6-6 0,2 0 345,2 0 1,-1-5-346,7 0 0,-1 1 103,6 9-103,-1-4 0,0 12 0,-4-6 0,-1 7 0,-6 0 0,10 0 0,-12 11 0,4 4 0,-3 8 22,-2 1 1,0 3 78,0 1 0,-2 2-39,-3 3 1,2-3 13,-6 4 0,6-9-115,-2-1 84,3-13 18,2 8-348,0-11 136,0-1 73,0 0 0,0-10 76,0-7 0,5-1 0,0-13 0,6 5 0,-2-4 0,-1 1 0,2-2 0,-1 2 0,5 3 0,2 3 0,3-3 0,-3-3 0,11 6 0,-5-4 0,6 5 0,2 3 0,4 2 0,-4-1 0,3 7 0,-8-6 50,-1 5-21,-7 1 0,2 11 24,-10 8 0,-4 2 103,-10 11 1,-9-1-273,-9 11 144,-4 0 2,-2 5 0,1-5-284,-1 0-111,1-7 297,0 4 1,1-11 67,3-1 0,3-12 0,1 15 0,-2-11 0</inkml:trace>
  <inkml:trace contextRef="#ctx0" brushRef="#br0">24953 2061 7979,'0'30'-299,"0"4"1,-2-4-382,-3 3 1,-3 1 568,-6 0 82,0 5 7,-7-9 1,6 5 21,-4-7 0,3-6 0,2 5 0,1-9 0,4 5 0,-4-12 0,5 15 0,-6-10 0</inkml:trace>
  <inkml:trace contextRef="#ctx0" brushRef="#br0">24924 2331 7979,'29'-7'-179,"5"0"-45,4 7 0,3 7 297,2 2 1,-2 4 278,-3 1 1,-3 0-1575,-7 0 538,1 7 684,-1-5 0,0 4 0,1-6 0</inkml:trace>
  <inkml:trace contextRef="#ctx0" brushRef="#br0">22550 2730 8007,'-5'-10'-327,"0"1"-355,-6 5 655,10-2 0,-7 6 113,3 0 1,3 6 10,-2 4 0,-3 3 152,3 1 0,-1 5-114,5 0 0,0 0 111,0-5 0,0 0-3,0 0-136,0-6 128,0 5 64,0-5-199,0 6 0,6-1 9,4-4 1,-2 4-20,1-4 0,7-1-89,8 2 1,4-3 64,5 3 0,4 1-32,5-6 1,6-1-161,-1-4-59,7 0 134,-4 0 1,1 0-180,-4 0 0,5-1 126,5-4 0,2 0-256,7-9 0,0 3 346,5-8 0,-3 3-10,-6 2 0,-7 2-13,-12 2 0,-7-3 11,-3 4 1,-3 3 155,-1 1 31,-7 3-162,-1 2 0,-12 0 177,0 0-19,1 0 268,-2 0-321,4 0-35,-10 0 0,9 2 85,-6 3 93,0-4-120,1 6 1,-3-6 228,7 4-289,-7-4 2,9 12 1,-8-7-154,5 4 158,0 2-54,-1 3 1,3 0-71,-6 4 0,6-1 74,-1 1 1,-2 3-21,1 6 1,1-4-19,4 0 1,-2-7-15,-2 2 1,3-3-38,-4-2 1,4-6 62,1-3 0,-5-4 226,1-1 0,-5-1-131,4-4 0,1-3-56,4-6 1,-5-5-36,1 0 1,4-6-102,5 1 1,0-3 39,-5-1 0,5-1-192,0 1 1,6 1-83,-1 3 102,3-3 168,8 18 1,-4-8 380,7 12-170,-6 0-37,9 5 1,-5 0 39,7 0 1,1 6 76,3 4 0,-2 3 246,2 1 1,-1-5-134,1 1 1,10-7 103,9 2 1,15-5-439,-38-2 0,-1-1 1,0-1-1,-2-2 248,36-13 0,-5-3-590,-4-6 205,-4-7-39,-6 5 0,-2-9-209,-3 5 0,-9 1-257,-10 5 1,-6 1 634,-8 3 0,3-4 0,-13 9 0,1 3 0</inkml:trace>
  <inkml:trace contextRef="#ctx0" brushRef="#br0">4820 2317 8402,'-6'-8'-273,"4"0"493,-2 4 1,2 1-28,2-7 0,0 5-104,0-4 493,0-1-54,0-4-154,0 6-194,6 8 0,1 22 71,2 16 0,-3 32-136,-5-24 1,-2 3 0,-1 8 0,-2 4-773,-1 9 1,1 2 0,1-19 0,0 1 0,1 0 656,-1 4 0,-1 0 0,1 2 0,0 4 0,0 1 0,0 0 0,-2 2 0,0 0 0,1 0 0</inkml:trace>
  <inkml:trace contextRef="#ctx0" brushRef="#br0">4038 2260 8139,'0'23'55,"0"5"-350,0 13 0,0 24-374,0 15 0,0-30 0,0 1 519,0 6 0,0 0 1,0 6-1,-1 1-1302,-2-3 0,1 1 1452,2 3 0,-2-1 0,-4-3 0,0 0 0,2 3 0,0 0 0</inkml:trace>
  <inkml:trace contextRef="#ctx0" brushRef="#br0">3612 2317 8396,'-8'3'-883,"3"7"0,4 14 883,1 18-123,-7 7 0,6 24-402,-1-31 1,-1 1-1,0 3 1,0 1 371,0 7 0,1 1 112,-1 0 0,1-1 0,2 3 0,2 0 41,-1 0 0,2 0 0,3-3 0,3-1 0,2 0 0,0 0 0</inkml:trace>
  <inkml:trace contextRef="#ctx0" brushRef="#br0">5801 2275 8217,'-14'14'171,"0"11"43,0 4 0,4 16-234,1 7 144,-1 23 0,3-27 0,0 3-1973,0 7 1,0 3 1848,0 6 0,0 3 0,-3 4 0,-1 2 0,4-21 0,-1 0 0,1-1 0</inkml:trace>
  <inkml:trace contextRef="#ctx0" brushRef="#br0">13607 6056 8526,'-22'37'0,"-2"10"-321,10 0 1,-4 9-517,9 5 0,3-1-941,1 7 1924,3-7 1,2 3-34,0-6 0,0-7 147,0-2 0,5-11-628,0-3 1,4-11 369,-4-4-2,0-9 0,-5-10 0,0-8 0</inkml:trace>
  <inkml:trace contextRef="#ctx0" brushRef="#br0">13706 6070 8526,'29'7'0,"1"1"-9,3 6 0,-1 0 109,5 0 0,1-1 31,5-4 0,4 4 11,1-3 1,2 2-262,-7 2 0,1 1 129,-11-1 0,-1 2-183,-8 3 1,-10 3 68,-9 6 1,-8 8-143,-12 7 0,-10 6 171,-22 8 0,-4 0-760,-6 0 0,5 0 481,0-1 1,5 6 353,21-31 0,-1 0 0,-18 18-170,-3-12 0,10-8 170,5-10 0,5-7 57,4-12 1,5-1-58,10-4 0,4-3 451,10-6 0,9-5-34,9 0 0,12-6 35,8 1 0,1-3-314,8-1 1,0-1-340,5 1 1,0 6 307,0 3-107,-6 3 0,5 4 0,-5 2 0,-2 5 0,0 4 0</inkml:trace>
  <inkml:trace contextRef="#ctx0" brushRef="#br0">13891 6184 8374,'-5'-14'-493,"1"0"0,-6 4 1174,5 1 133,1 6-552,4-4 0,0 10-252,0 7 0,0 18 38,0 20 0,-2 9-265,-3 9 0,-2 2-79,0-28 1,-1 0 0,1 3 0,0 0 73,0 2 0,0 0 1,0 0-1,1 0 222,1-2 0,1-1 0,-3 37 0,7-2 0</inkml:trace>
  <inkml:trace contextRef="#ctx0" brushRef="#br0">13365 7179 6689,'13'2'-20,"-4"3"1,4 3 676,-4 6-569,-2 0 0,4 0 4,-7 0 0,1 5-156,-5 0 0,0 7 17,0-3 0,-6 4 34,-4 2 0,-2-3 22,-2-2 1,4 0 13,1-10 1,5 3-27,0-7 1,2-2 157,2 1-51,0-6 0,2 4 69,2-7 0,12 0-84,13 0 0,2-8-30,12-6 0,-2-7 27,11-7 1,-1-1-2377,1 1 2290,-3-7 0,-7 5 0,1-5 0</inkml:trace>
  <inkml:trace contextRef="#ctx0" brushRef="#br0">22621 3568 8081,'0'-8'0,"1"2"0,4 6 0,-3 8 0,4 6 0,0 8 0,-4 7 0,3 4 0,-4 5 0,-1 9 0,-6-1 1257,-3 6 0,1-1-463,-2 1 1,2-8-602,-1-6 1,1-6 2,3 1 1,4-10-255,-4-4 0,5-4 61,5-6 0,2-3-51,8-6 0,5-1 24,4-4 1,3-4-130,1-10 0,1-3-302,-1-7 1,-1 1-451,-3-1 1,-4 1-126,-6-1 1,-1 3 435,-4 2 1,-2-1 593,-7 6 0,-2 0 0,-3 4 0,-4 8 0,-10 2 0,2-2 0,-7 3 0,2-1 0,-2 5 0,-1 5 44,6-1 1,0 6 443,5-5 697,6-1-828,2 3 0,9-6-396,6 4 1,9-10 153,15-4 0,-2-5-338,7-5 0,-1 3 223,0-3 0,5-3 0,-6 0 0</inkml:trace>
  <inkml:trace contextRef="#ctx0" brushRef="#br0">23161 3540 8070,'5'11'174,"0"3"0,-1-3 119,-4 8 1,-6 2 368,-3-2 0,-4 6-296,-1-1 1,-1 7-134,1 2 1,-5 1-274,0-6 0,0 0 76,5 1 1,0-5-603,0-1 0,0-10 318,-1 1 1,1-9-450,0 0 0,4-7 346,1-7 0,6-3 8,-2-11 0,3-6 343,2-4 0,0-6 0,0 2 0</inkml:trace>
  <inkml:trace contextRef="#ctx0" brushRef="#br0">22934 3668 8059,'9'6'277,"1"4"1,-6 10 47,6 9 1,-7 5 117,2 9 1,-4 1-174,-1 4 1,2-6-25,3 1 0,-4-2-39,4-8 1,1 0 24,-1-4 1,6-7-223,-1-3 1,2-10 94,2-4 0,1-3-314,-1-2 1,2-11-215,3-4 1,-2-7-422,7 3 0,-7-6-427,2 1 1271,-3 4 0,-2-13 0,0 3 0</inkml:trace>
  <inkml:trace contextRef="#ctx0" brushRef="#br0">23289 3725 8059,'21'1'0,"2"4"0,4-3-11,2 2 0,4-8-132,0-6 1,6-3 534,-1-1 0,-3-5-232,-2 0 0,-4 0-172,-6 5 1,-2 5-247,-7-1 1,-6 5-837,-3-4 1094,-4 6 0,-1-10 0,0 5 0</inkml:trace>
  <inkml:trace contextRef="#ctx0" brushRef="#br0">23545 3526 8042,'0'14'0,"0"2"87,0 3 0,0-2 180,0 7 1,0 1 334,0 8 0,-2 3-229,-2 7 0,-4 0-181,-6-1 0,-5 1-275,0 0 0,-5-2 144,5-3 0,-5-2-875,5-3 1,-1-4 181,1-1 632,9 1 0,-15-14 0,9 6 0</inkml:trace>
  <inkml:trace contextRef="#ctx0" brushRef="#br0">23588 3910 8021,'14'14'-2,"0"0"40,0 0 0,-4 0 69,-1 1 1,1-3-784,4-2 414,0 2 0,2-10 262,3 3 0,-3-10 0,4-3 0</inkml:trace>
  <inkml:trace contextRef="#ctx0" brushRef="#br0">23900 3611 8019,'10'0'-106,"-1"0"1,2 0-253,8 0 1,-1 0 444,6 0 1,-7-2 417,2-2 1,-3 2-949,-2-3 1,-5 4-166,1 1 608,-7 0 0,3 0 0,-6 0 0</inkml:trace>
  <inkml:trace contextRef="#ctx0" brushRef="#br0">23957 3668 8019,'0'19'139,"0"0"1,0 6 184,0-1 0,0 9 400,0 5 1,0 3-317,0 2 0,-4-6-166,-1 1 1,0-6-310,5 1 0,0-4 121,0-6 0,0 3-843,0-8 0,2-3 439,2-6 0,4-7-1379,7-2 1729,-8-7 0,12-13 0,-3-2 0</inkml:trace>
  <inkml:trace contextRef="#ctx0" brushRef="#br0">24156 3554 7986,'15'-19'26,"-1"0"0,6-1 0,4 1 0,-2 3 455,2-3 0,0 3-96,4 2 0,2-5-213,3 0 0,-3 5 22,3 4 1,-3 2-63,-1-1 1,-5 3-37,-1 6 0,-5 0-123,1 0 0,-5 11 73,-5 3 1,2 10-132,-6-1 0,0 10 59,-5 5 0,0 5 81,0 4 1,0 4-48,0 6 0,0 4 22,0 1 1,0 0-79,0-5 0,0-7 62,0-3 0,-2-4-200,-3-5 1,4-10 5,-4-9 0,-3-4-11,-1-6 0,-5 2-66,-5-6 0,1 0 45,-5-5 0,-1-7-312,-5-2 0,1-4 138,0-1 1,-1-2-100,1-3 0,-1-3 485,1-6 0,6-7 0,-12-8 0,4-7 0</inkml:trace>
  <inkml:trace contextRef="#ctx0" brushRef="#br0">24142 3710 7952,'0'-14'-227,"0"6"0,0 4 106,0 8 1,2 9 662,2 6 1,0 1-190,5-1 0,-6-1-128,2 6 0,1-6-99,-1 6 0,0-6-136,-5 1 0,0-8-626,0-2 387,0-6 302,0 4 1,5-9 3,-1-3 0,1-9-1044,-5-10 0,0-1 432,0 1 0,5-3 555,0 4 0,6-4 0,-2-2 0,4 7 0,1 3 0,-3 4-33,3 0 1,-7 8 4,7 2 1,-3 3 457,3 2 1,-5 2-150,1 3 0,-7 4 139,2 10 1,-4 1-120,-1 4 1,-1 5-54,-4-1 0,-8 2-127,-5 8 1,-6-5-186,5 5 0,-5-6-149,5 1 0,-4-5 145,4-4 1,0-4-349,4-5 113,1-7 325,6-2 1,8-12-51,10-4 0,4-4 1,5-5 1,1 3-21,4-3 47,3 3 0,-5-4 0,7-2 0</inkml:trace>
  <inkml:trace contextRef="#ctx0" brushRef="#br0">24953 3426 7948,'0'-8'-23,"0"2"1,0 17 493,0 3 0,0 15-152,0-1 1,0 5-97,0 0 0,-5 2-186,0 3 1,-1-3-201,1-7 1,3 1 226,-2-1 0,2-10 173,2-4-105,0-3 1,0-5-8,0-6 1,2-8-129,2-11 0,0-3-723,5-6 1,-4-1-612,4 1 1,-4-2 1336,5-3 0,-7 3 0,1-4 0,3 0 0,-3 1 0,6 1 0,-5 8 0,6-1-50,-2 6 1,-1-3 135,2 8 1,-6-2 69,6 11 0,-5 0-28,4 5 1,-4 4 584,4 5 0,-4 2-269,4 13 0,-5 0-240,0 4 1,0 2-132,0 3 1,-2-8-261,3 4 0,-4-5-16,-1-1 0,0 2-230,0-6 1,0 5 55,0-5 0,-6 0 142,-4-5 1,1 0-572,-5 1 806,3-7 0,-10 4 0,7-4 0</inkml:trace>
  <inkml:trace contextRef="#ctx0" brushRef="#br0">24881 3611 7948,'7'-14'0,"-4"0"0,6-1 0,1 6 3,4-1 0,7 2 32,2-1 1,4-2-30,2 6 1,-1-4 16,1 4 1,-3-4-166,-2 4-298,-3 0 163,-7 5 75,-6 0 1,-8 6 85,-10 4 0,-7 2-27,-2 3 1,-6-1 107,1 0 1,-1 0 15,1 1 1,-1-1-11,6 0 300,0 0 103,11 0-248,2-6 1,13-1 36,8-7 0,0 0-116,9 0 0,0-5-127,4 0 0,1-1-58,-1 1-246,-6 4 279,-1-6 1,-15 9 3,-6 3 0,-12 4 83,-12 10 0,-8-2-48,-1 7 1,-6 1-30,1 8 0,3-1 120,2 6 0,3-5 562,1 5 0,2-8 77,4-2-8,2 1-440,7-13 1,8-2-53,6-9 1,12-12-292,12-7 0,4-6 116,6-9 1,2-1-657,7-3 0,4 3 667,0-3 0,7 3 0,-3 1 0</inkml:trace>
  <inkml:trace contextRef="#ctx0" brushRef="#br0">25152 4052 7908,'9'-15'0,"1"1"0,1-2-184,8-3 1,-2-3 197,7-6 1,-2-2-198,1-3 0,3 3 65,-7-3 0,3 4-138,-8 5 1,2-1 255,-11 6 0,6 0 0,-3 5 0</inkml:trace>
  <inkml:trace contextRef="#ctx0" brushRef="#br0">25166 3696 7908,'0'16'-101,"0"3"1,0 3 113,0 7 0,0 5 54,0 4 0,-2-1-9,-2 0 1,-4-5 45,-7 1 1,6-7-160,-1-3-347,1-5 13,1 2-2,-5-12 0,12-3 391,-4-10 0,-3-3 0,0-6 0</inkml:trace>
  <inkml:trace contextRef="#ctx0" brushRef="#br0">25038 3853 7813,'-14'20'-285,"-1"-2"449,1 5 0,0 1-104,0 4 0,-2 1 31,-3-1 1,3 1-32,-3-1 1,3-4-212,2 0 1,0-7-17,0 2 1,1-8-203,4-2 9,2-5 2,7 2 0,0-12 160,0-4 0,7-3 198,2-1 0,5 5 31,5-1 1,3 7-32,7-2 0,7 4 220,7 1 1,3 6-72,11 4 1,-4-3-120,9 3 1,-4-2 144,-1 1 1,-6-1 185,-4-3 1,-4-3-287,-5 2 1,0-2 49,-10-2 1,2-6-367,-11-4 1,-2 1 63,-7-6 1,1 3-583,-6-12 759,-1 7 0,-16-10 0,-4 5 0</inkml:trace>
  <inkml:trace contextRef="#ctx0" brushRef="#br0">25393 3469 7908,'15'-5'55,"-1"0"1,0 1 162,0 4 0,2-5-107,3 0 0,-3 0 133,3 5 1,1 0 25,-1 0 1,0 0-54,-5 0 1,-6 2-181,-3 3 1,-3 3-163,-2 6 0,-8 5-179,-7 0 0,-5 6 43,-8-1 1,-1 1 111,1-1 0,-1 1-379,1-6 1,-1 0 171,1-5 1,1-1 355,3-4 0,-3-3 0,5-6 0</inkml:trace>
  <inkml:trace contextRef="#ctx0" brushRef="#br0">25280 3682 7908,'14'6'0,"0"4"0,-5 2 128,1 3 0,-7 0 57,2 4 1,-4 2 37,-1 3 1,0 6-108,0-7 1,-4 6-132,-1-10 0,-4 4 15,4-4 0,-5-4-475,6-6-28,-1-6 36,5 4 1,1-11 252,4-5 1,3-2-198,6-13 411,0 1 0,1-6 0,-1 1 0</inkml:trace>
  <inkml:trace contextRef="#ctx0" brushRef="#br0">25550 3568 7908,'14'-8'432,"0"2"1,-6 12-153,-3 4 1,-4 9-120,-1 5 0,-6 4 13,-3 5 0,-4-3-47,-1 3 1,4-3-242,1-1 0,1-1-601,-2 1 1,2-6 452,4 1 0,1-8 262,-7-2 0,1 0 0,-6-6 0</inkml:trace>
  <inkml:trace contextRef="#ctx0" brushRef="#br0">25464 3739 7908,'0'20'0,"0"3"-90,0 5 1,0 0-255,0 1 0,-4 1 429,-1 3 0,-6-5 451,1 1 0,-2-1-673,-2-4-1,-2-3 57,-3-2 1,3-4-550,-3 0 0,8-1 630,2 0 0,-1-6 0,-4-2 0</inkml:trace>
  <inkml:trace contextRef="#ctx0" brushRef="#br0">25365 4052 7908,'22'-7'0,"0"6"0,-3-4 0,-3 5 299,3 5 0,-2-2 117,2 6-416,-3 1 0,5 10 0,-7 3 0</inkml:trace>
  <inkml:trace contextRef="#ctx0" brushRef="#br0">26033 3426 7844,'0'14'0,"0"7"116,0 3 0,0 2 207,0 3 1,-5 10-6,1 4 0,-7 3-103,1-4 0,-3 1-222,-1 0 1,5-2 92,-1-3 1,7 3-155,-2-3 1,4-5 119,1-5 0,1-1-150,4-8 1,5 0 68,9-5 0,-2-4 31,7-1 0,-2-6-17,1 2 1,4-2-103,-3 2 1,1-3-290,-1 2 0,1-2 156,-6-2 0,0-2-285,-5-2 1,-1 1 204,-3-7 1,-4 1 329,-6-6 0,-13 1 0,-3 0 0</inkml:trace>
  <inkml:trace contextRef="#ctx0" brushRef="#br0">26118 3625 7844,'0'19'-82,"0"0"0,-1 8 187,-4 1 0,2 2 199,-7 8 0,1-1-289,-5 1 0,-2 1 24,-3-6 1,3 0-296,-3-4 0,-1-2 98,1-4 1,-2 3 157,2-7 0,-3 0 0,-6-5 0</inkml:trace>
  <inkml:trace contextRef="#ctx0" brushRef="#br0">25863 3895 7844,'23'-23'-102,"1"-1"0,0 5-175,4-5 0,-1 7 319,-3-2 0,2 3-43,-2 2 1,-3 0-267,-2-1 1,1 3 266,-1 2 0,0-9 0,-5 4 0</inkml:trace>
  <inkml:trace contextRef="#ctx0" brushRef="#br0">26218 3540 7967,'9'0'0,"1"0"0,-1 1-39,6 4 0,4-3-4,0 3 1,-1-4 434,-3-1 0,-1 5 204,0 0-611,-6 6 0,-2-3 118,-6 6 0,-6 0-311,-3 0 1,-10 2 23,-5 3 1,-1-3 19,1 3 0,-1 1 43,6-1 0,1 0 79,9-5 1,3 5-228,6 0 208,0 0 0,6-5 64,3 1 0,10-1-39,5 0 0,-2 0 188,2 1 0,-2-1-37,2 0 1,-4 0 40,-6 0 1,-1 1 55,-4-1 77,-2 0 1,-14 2-169,-2 3 0,-10-8-32,-5 3 0,-3-3-42,-1 3 1,0-1 106,-1-4 1,7-2 4,3-7 1,3 0-107,2 0 1,6-7-18,3-2 1,4-10-189,1-5 0,6-3-326,4-1 0,9-2-18,4-3 1,9-3 82,1-7 185,7 0 1,-10 1-1,4-1 1</inkml:trace>
  <inkml:trace contextRef="#ctx0" brushRef="#br0">26915 3085 8170,'0'14'369,"0"0"0,-2 5-305,-3 0 1,-4 11 87,-10-1 0,1 2 215,-5-2 1,4 4-223,-5 0 0,5-1-10,-5-9 0,7 3-198,-2-7 1,8 4-159,2-4 1,4-4-596,-5-6 361,7-6 181,-3 3 0,8-12 44,2-3 0,4-4 32,6-1 1,1 4 263,-1 1 1,5 1-135,0-2 1,6 3 219,-1 2 1,-2 3 400,1-2-162,-5 2 0,1 4-180,-10 2 0,-4 6-96,-10 9 1,-4-4 390,-10 4 1,-2 2-125,-2-2 1,-3 1-669,7-1 0,-4-3 197,4 3 0,-2-5-857,2-4 0,3 1-472,-2-6 1418,2-1 0,-5-4 0,-1 0 0</inkml:trace>
  <inkml:trace contextRef="#ctx0" brushRef="#br0">26644 3540 7945,'8'6'149,"-3"4"0,1 2 320,-1 3 1,0 5-110,-5 4 1,0 4 55,0 5 1,0-3-186,0 4 0,0 0-10,0-1 0,-2 5-166,-2-4 1,2-6 137,-3-4 1,4-2-619,1 1 1,-5-2-59,0-7 1,0-4-1339,5-1 967,0-6 349,0-9 1,0-5 166,0-13 1,0 5 337,0-4 0,2-3 0,3-7 0,3 3 0,6-3 0,0 3 0,0 2 0,2 4 47,3 0 1,-2 2 102,7-2 0,0-1-6,4 6 0,1 0 64,-1 5 0,1-2 71,-1-3 0,-1 8 98,-3-3 0,-4 8 92,-6-4-238,-6 7 1,-1 3 26,-7 9 0,-2 10 82,-3 5 1,-3 3-50,-6 1 0,5 7-126,-1 3 1,5-2-101,-4 2 0,6-1-564,-2 1 0,3-2 301,2-3 0,2-8-674,3 4 1,-4-10 401,4 0 0,-3-8-759,-2-2 1229,0-6 0,-13 4 0,-3-7 0</inkml:trace>
  <inkml:trace contextRef="#ctx0" brushRef="#br0">26687 3767 7945,'10'-1'-11,"-1"-4"0,-4 3-1,4-2 1,2 1 41,8-2 0,-1 2 5,5-7 0,0 2-128,0-1 1,2-2 95,-6 6 0,0 0-268,-4 5 50,-7 0 1,-5 2-178,-13 3 1,-6 7 167,-12 7 1,0 5 223,-1-5 0,1 6 8,-1-1 1,2 1 9,4-1 1,-3 1 424,7-6 1,5 5 35,5-5 183,6 0-396,-4-5 0,15-6 130,6-4 0,2-2-300,8-2 0,0-6-221,4-4 1,5-7-440,0-2 1,5-5 344,-5 5 0,-1-1 219,-8 1 0,-4-3 0,-6-7 0</inkml:trace>
  <inkml:trace contextRef="#ctx0" brushRef="#br0">26772 3654 7945,'10'8'216,"-1"6"1,-5 8 381,0 11 0,-2 3 270,-2 7 0,-2 9-351,-2 0 1,0 11-34,-5-6 0,4 3-186,-4-3 0,6-5-254,-2 0 1,3 1-397,2 3 0,0-11-498,0-7 1,7-5 191,2-10 0,4 0 658,1-19 0,6-12 0,3-7 0</inkml:trace>
  <inkml:trace contextRef="#ctx0" brushRef="#br0">27114 3412 7845,'0'-10'628,"0"1"-423,0 6 0,6-3 262,3 6 1,4 0-243,1 0 0,5 0-71,0 0 1,5 1 9,-5 4 0,5-2 0,-5 6 1,-2-4 143,-8 5-144,4-1 1,-11 5-150,2 1 0,-2-1-2046,-2 0 1377,-6 0 0,-7 5 261,-6 0 0,-6 0 265,1-5 0,2 5 79,-2 0 1,2-1 15,-2-9 1,5 4 95,10-4 0,-2-1-93,6 2 1,2-7-58,8 1 1,-2-2 47,6-2 1,6 0 126,4 0 0,1 0-80,-1 0 1,-3 0 202,3 0-198,-3-6 0,-2 4 32,0-3 125,-6 4-140,-2 1 1,-7 1 91,-4 4 0,-8 3-83,-6 6 0,-4 0 39,4 1 1,-7 0-3,3 4 0,2-3-2,2 3 1,3-3-23,2-2 1,6 0 9,4 1 1,4-6-107,4 1 1,6-7 93,9 2 1,-2-4-187,7-1 0,0 0 99,4 0 0,-1-6 43,-3-4 1,1-1-540,-6 2-709,6-4 1242,-9 5 0,4-12 0,-5-2 0</inkml:trace>
  <inkml:trace contextRef="#ctx0" brushRef="#br0">27227 3611 7845,'0'14'0,"0"7"164,0 2 1,0 6 155,0 4 1,-1 8 368,-4 6 1,-3 6-387,-6-6 0,-5 0-285,0-4 1,2 0-740,7-1 0,-1-5 165,6-4 556,1-9 0,10 2 0,2-4 0</inkml:trace>
  <inkml:trace contextRef="#ctx0" brushRef="#br0">27526 3568 8349,'8'2'563,"-3"3"1,1-2-615,-1 6 1,-1 1 153,-4 4 1,2-5-21,3 1-485,-4-1 0,6 6 9,-7-1 1,-7 0-120,-2 0 1,-9 2 144,0 3 1,-8-3 366,3 3 0,0 1 0,0-1 0,5 0 0,-1-5 0,8 1-479,2-1 479,6-6 1371,-4 4-843,7-10 1,8 4 132,6-6 0,2-4-421,8-1 0,1-11-296,8 2 0,2-10-224,3 0 1,3 2 240,-3-1 39,-3 5 0,0-15 0,-7 3 0</inkml:trace>
  <inkml:trace contextRef="#ctx0" brushRef="#br0">27711 3554 7970,'14'0'335,"0"0"149,0 0 1,2-6-287,3-4 0,-1 2-210,5-1 0,1-1 71,4-4 0,1 5 91,-1-1 0,-4 7-227,0-2 1,-7 4 117,2 1 1,-9 1-190,-6 4 0,-2 3 30,-2 6 0,-11 2 18,-3 3 0,-10-2 34,0 7 0,-3 0-11,-1 4 1,4-4-153,0 0 1,1-1 43,-6 6 0,7-2-74,3-4 1,5-1-47,5-3 328,2-9 1,9 2 35,3-12 0,2 0 144,8 0 0,0-11-159,4-3 0,2-5-2,3 0 0,3 2-266,-4-7 0,-1 5 95,2-4 1,0 4-665,4-5 793,-6 7 0,5-10 0,-5 5 0</inkml:trace>
  <inkml:trace contextRef="#ctx0" brushRef="#br0">27839 3355 7868,'0'16'117,"0"3"1,0 3-68,0 6 1,0 7 643,0 3 0,-2 8-202,-3 1 0,-2 5-213,-8-4 1,-4 9-221,0-5 0,-4 1-203,4-5 0,-5-4-216,5 3 1,-5-4-1178,5-5 1476,-6-10 1,9-1 0,-4-5 0</inkml:trace>
  <inkml:trace contextRef="#ctx0" brushRef="#br0">27853 3938 7791,'22'6'0,"-1"1"1182,-7 2 0,6 4-399,4-4 1,5 10-191,4 5 0,3-4-9,7-1-584,6 3 0,8 1 0,7 5 0</inkml:trace>
  <inkml:trace contextRef="#ctx0" brushRef="#br0">15526 6454 8227,'-30'-12'-148,"3"2"-74,13-9 1,6 3 1341,3 2-170,4 6-602,1-4 0,1 10-342,4-3 1,8 4 0,6 1 0,6 1 124,-1 4 1,3-2-270,1 7 0,7-1 18,3 5 0,3-4-9,1-1 1,9-4 125,6 5 0,12-7-241,-29-1 1,1 0 0,0 0 0,0-2 215,40 0 1,-39-2-1,1-1 8,-1 1 0,1 0 1,4-4-1,1 1-160,6 0 0,1 0 0,-1-1 0,0-1 170,2 0 0,1 0 1,-2 1-1,-1 0-156,-2 1 0,1 0 0,5-1 0,2-1 252,4 3 0,0-1 1,-2-1-1,-1 1 6,-4 0 1,0 0-1,8-1 1,1 0-61,0 1 1,1 0 0,2 1 0,-1 0-14,-4-1 1,0 1-1,5 2 1,0-1 2,-6-2 1,2 1 0,4 1-1,2 1-52,0-3 0,0 0 1,-1 3-1,-1 0-272,0-3 0,0 0 1,2 1-1,2-1 312,-20 0 0,1 0 0,0 1 0,26-1 0,-1 0-269,0 0 1,-1 1-1,0 0 1,0 0 268,-23 1 0,0 0 0,1-1 0,-1 0 0,0 0 0,-1 1 3,24 1 0,1-1 0,-25 0 0,1 0 0,0 0-12,0 1 1,0 1-1,1-1 1,0-1 0,1 0-1,-1 0 5,25 0 0,-1 1 0,-5-1 0,0 1 0,1 2 1,0 0-1,3 0 1,1 0-1,1 0 0,-1 0 0,-2 0 1,-1 0-17,1 0 0,1 0 0,-2 0 0,0 0 17,2 0 0,-1 0 1,-1 0-1,1 0-10,0 0 0,0 0 0,-24 0 0,0 0 0,1 0 1,26 0 0,-1 0 1,-3 0-1,-1 0-1,-3 1 1,1-2-1,-19 0 1,0-1-1,1 1 17,-1-1 1,1 1 0,-1-1 0,-1 0 0,1 0-1,-2-1 53,23 1 0,0 0 0,4 1 0,0 0-30,-2-1 0,0-1 0,-24 1 0,0 0 0,-1 0 16,21 0 1,-1-1 0,6-1 0,2-1 75,-1 2 1,1 1-1,-4-1 1,1 0-72,-3 0 1,1 1-1,-22 1 1,0 0 0,1 0 21,0-2 0,1 0 0,-1-1 0,23 2 0,0 0-15,-2-3 1,0 0 0,1 3 0,1 0-46,-23-1 1,0-1 0,1 1-1,23 1 1,1-1 7,-26 0 0,-1 0 1,1 0-1,0 1 1,1 2-1,-1-1 0,1-1 1,1 1-1,-1-1 1,-1 0-1,0 0 1,-1 0-11,25-1 1,0 1-1,-1-3 1,0 0-48,-21 4 0,1-1 1,0 1-1,-2-2 0,-1-1 1,0 1 53,24 1 0,0-1 1,-1-1-1,0-1-8,-22 3 1,0 1 0,0-1 0,25-3 0,-2 1 62,3 1 1,0 1-1,-3-1 1,0 0-60,-25 1 0,1 0 0,0 1 0,1 0 0,0 0 0,-1 0-56,25-4 1,-1 0 0,-3 3-1,0 1 103,3-1 0,0-1 0,0 0 0,1 0 12,1 1 1,1-1 0,-5-1 0,-1-1 13,4 3 1,-1-1 0,-2-2-1,-1-1 1,4 1 1,-1 1 0,-8 0-1,-1 1-33,2 1 1,0 0-1,0-2 1,-1 1-27,-1 1 1,-1-1 0,0-1 0,0-1-104,-1 2 1,-1 1-1,-3 0 1,-2 0-43,-8 1 1,-1 2 0,3-1-1,0 0-265,0 0 1,-1 0 0,-4 0 0,-2 0 5,-2-1 1,-2 2 0,34 6 367,-17 8 0,3 5 0,-17 9 0,-3-1 0</inkml:trace>
  <inkml:trace contextRef="#ctx0" brushRef="#br0">17346 654 13196,'10'-35'-1268,"-1"-3"0,2-8 1079,8-1 1,-2-3 333,7-3 0,-5 8-132,5-8 29,-7 8 0,4 4-15,-7 3 0,-5 5-33,1 9 1,-7 3 242,2 7 0,-5 6-235,-5 3 1,-3 4 75,-6 1 0,-8 11 181,-7 3 1,-5 16-231,-9 3 1,-1 8 164,-4 7 0,-1 1-447,-3 3 0,3 2 320,7-7 1,5 5-207,4-5 1,3-4 229,2-5 0,6-5-141,3 5 1,3-6-20,2 1 0,4 2-136,1-2 1,5 0 166,0-5 0,8 1-164,6-1 1,3-4 170,1 0 0,6-2-178,4 1 1,3 3 16,1-7 0,-4 6-23,0-1 0,-7 3-39,2 1 1,-10 2 176,-4 3 1,-3 3 54,-2 7 0,-8 0 280,-6-1 0,-1 6 38,-3-1 1,0-4-11,-1-5 0,3-7-94,-3 3 0,8-9 2,2-2 0,4-5 38,-4 1-367,6-3 0,-4-2-22,7 0 0,0-4 12,0-1 1,2 0 40,3 6 0,-4 0 25,4 4 1,-4 5 255,-1 9 0,0 10-73,0 9 1,-4 11 256,-1 8 0,-6 2-383,6-33 1,0 1 0,-6 33 452,2 2 1,3 1-251,6-1 0,7 0 55,8-5 0,15-5-236,-8-32 0,3-2 0,3 1 0,3-1 0,5 2 0,3-1 0,1-2 0,1-1 0,1-1 0,0 1 0</inkml:trace>
  <inkml:trace contextRef="#ctx0" brushRef="#br0">12256 952 17907,'-14'0'0,"4"0"-45,1 0 1,4 0 197,-4 0 1,-1 5 567,-4 0 1,0 6-67,0-1 1,-7 2-294,-3 2 1,-2 2-180,-3 3 0,-6 3 191,-3 7 0,-9 1-353,-5 3 0,-7 0-113,-7 10 0,4-2-171,26-16 1,1 2-1,-21 30-15,26-27 0,3 1 1,-19 28-628,3-12 0,13-6 211,11-12 0,10-7 694,4-3 0,-3-10 0,0-2 0</inkml:trace>
  <inkml:trace contextRef="#ctx0" brushRef="#br0">11559 1123 16117,'-14'0'-66,"5"6"927,-1 4 1,1 9-496,-5 5 1,-1 6-280,1 7 0,-2 3 157,-3 12 0,4 5-150,-4 5 0,3-1 9,2-4 0,-1-6-160,1-4 1,6-9-83,4-5 1,2-8-229,2-1 1,2-8-94,2-2 0,6-1 188,9-9 1,-2 6 35,7-5 0,0-1 220,4-4 0,8-1-127,7-4 1,6-8-28,8-6 0,3 0-189,-3 5 1,1 0-844,-10 0 1232,-7 6 1,0-5-1,-5 5 1</inkml:trace>
  <inkml:trace contextRef="#ctx0" brushRef="#br0">21498 10577 8000,'0'-14'487,"0"6"1,1 19-378,4 13 0,-3 12 238,2 2 1,3 3-110,-3 2 1,1 1-30,-5 3 1,5 2-38,0 3 1,1-3-79,-1-6 1,-4-2-4,4-3 0,-3-5 39,-2-9 0,0-4 322,0-5-117,0-8 99,0 0 0,-5-9-104,0-3 0,-4-6-248,4-12 0,0-9-151,5-15 1,3-4 126,7-6 0,6-6-419,12-3 0,7 3 333,3 1 0,-2 10-13,2 4 0,-7 11 14,3 3 1,-1 11-785,-5 4 1,4 9-88,-8 6 0,-2 2-1310,1 2 2207,-5 6 0,9 2 0,-5 6 0</inkml:trace>
  <inkml:trace contextRef="#ctx0" brushRef="#br0">22393 10236 7975,'-9'0'-93,"-1"0"1,6 0 444,-6 0 0,1 6 84,-5 4 1,-2 10 105,-3 9 0,1 12-221,-5 11 1,-1 3-84,-4 2 0,-1 5-128,1-1 1,6 5 167,3-4 0,4-2-266,6-8 0,4-4 76,10-10 1,3-5-720,6-10 0,7-4 71,2-9 1,4-5-233,2-10 0,-1-5 156,0-9 1,-1-3 208,-3-6 0,1-1-372,-6 1 799,0-7 0,-6 5 0,-1-6 0,3-4 0,2-4 0</inkml:trace>
  <inkml:trace contextRef="#ctx0" brushRef="#br0">22564 10207 7975,'9'-9'106,"1"-1"-67,-7 7 1,3 8 809,-6 9 1,-6 16-297,-3 3 0,1 10-152,-2 9 1,1-4-115,-5 8 1,1-2-64,3 3 0,-1-2-649,7-3 1,-1 1 351,5-11 1,0-2-1085,0-12 0,1-6 46,4-3-385,3-9 1496,6-4 0,7-12 0,1-2 0</inkml:trace>
  <inkml:trace contextRef="#ctx0" brushRef="#br0">22777 10591 7975,'0'16'0,"0"3"0,-1 3 277,-4 7 0,3-1 393,-2 0 0,2 1-17,2-1 0,0-6-203,0-3 0,11-4-507,3-6 1,5-3 66,0-6 1,3-3 15,7-6 0,-6-9-88,1-15 0,0 2-181,4-7 1,-6 0-193,-3-5 0,-4 0 164,-6 1 0,-3-1-114,-6 1 0,0-1 84,0 0 0,-6 7 52,-3 3 0,-10 0 33,-5 4 0,-3-1-17,-1 11 0,1 2 111,3 7 1,4-1 162,5 6-869,1 1 828,6 4 0,2 0 0,19 0 0,2 0 0</inkml:trace>
  <inkml:trace contextRef="#ctx0" brushRef="#br0">23175 10108 7975,'29'0'-150,"-1"0"0,-1 0 1024,-3 0 0,-1 6-291,-8 4 1,5 9-13,-10 4 0,4 4-167,-9 2 1,4 1 152,-4 3 0,1 9-229,-1 11 0,-3 0-309,2-1 0,-4 4-83,-4-4 1,-4 5-233,-7 4 0,-7-2-587,-6 2 1,-7-4 480,-8-5 0,-1 2-996,-3-7 1398,3 1 0,-9-4 0,8 0 0,-1-1 0,-5-7 0,-2-4 0</inkml:trace>
  <inkml:trace contextRef="#ctx0" brushRef="#br0">22948 10278 9600,'-8'0'672,"2"-1"-240,6-4-7,0 4 0,0-6-321,0 1 1,-2 4 140,-3-2-292,4 2 1,-10 8 47,6 4 1,-6 2-59,1 3 1,-2-1 40,-2 0 0,-1 0-26,1 1 1,0-1 47,0 0 0,4 5 0,1 0 0,4 0 160,-4-5 1,4 0-82,-5 1 0,7 0 79,-2 4 0,2-1-88,-1 5 1,2-4-75,-3 5 1,4-5 50,1 5 1,0-5-10,0 4 0,0-5-11,0 1 0,0-2-115,0 2 0,0-3-94,0 3 205,0-4-5,6 0 0,-3-3-21,7-2 0,-6 1 15,6-6 1,-5-1 0,4-4-9,0 0 0,6 0 0,-1 0 1,0 0 6,0 0-129,1-6 1,-1-2 74,0-6 0,0-5-168,0 0 0,1-6 51,-1 1 1,-5 0 5,1-4 0,-2 3 78,1-9 1,2 3-3,-6-2 1,0 3 70,-5-3 0,0 7 218,0 3 1,0 5-26,0-1 1,-7 5-124,-2 5 0,-5 2-244,-5 7 1,1 0 134,-5 0 1,-1 7-235,-4 2 0,5 4-76,4 1 350,-3 0 0,7 7 0,-6 1 0</inkml:trace>
  <inkml:trace contextRef="#ctx0" brushRef="#br0">20787 11203 8170,'-2'-13'-199,"-3"3"1,2 4-407,-6 6 1,4 0 1163,-4 0 1,-2 3-187,-8 7 1,1 1-33,-5 12 0,-1-4-182,-5 5 1,1 0 206,0 4 1,-7 2-22,-3 3 0,0-3-147,-5 4 1,2 2-233,-11 2 1,0 3-8,-5 2 0,0 1-504,0 3 1,7-3 284,2 4 1,4-10-583,1-5 1,9-5 389,5-4 0,9-8 452,10-7 0,1-6 0,-1 2 0,-5-3 0</inkml:trace>
  <inkml:trace contextRef="#ctx0" brushRef="#br0">19891 11572 8421,'-8'14'617,"-3"2"-451,6 3 1,-6 3 92,2 7 0,-4 9-20,-1 0 0,0 7 20,0-2 0,-5 0 139,0 4 1,-5 2-109,5-2 0,0-1-35,5-8 0,6-5-118,3-9 1,7-4-209,7-5 1,2-7 277,13-4 0,6-8-28,8-6 1,3-7-1898,2-2 0,-2-6 151,-3 1 1500,3 3 1,-11-12-1,4 3 1</inkml:trace>
  <inkml:trace contextRef="#ctx0" brushRef="#br0">18100 12496 7576,'-8'-6'-389,"-5"4"389,12-4 0,-11 9 402,8 7 0,-1 1-96,5 12 1,0 7-27,0 8 0,0 10-63,0 4 1,0 3 15,0 2 0,-2-2-188,-2-3 0,2-4 112,-3-10 0,-1-4-83,1-5 0,1-7 280,4-3-208,0-10 1,-2-2-12,-3-7 1,4-2-31,-4-3 1,3-9-95,2-9 0,0-6-54,0-4 0,5 1 34,0-6 1,6 1-330,-2-6 1,4 2-30,1 3 1,5-2 123,0 7 0,5 2-415,-5 7 0,4-1 37,-4 6 0,5 0 621,-5 5 0,6-1 0,-3 1 0</inkml:trace>
  <inkml:trace contextRef="#ctx0" brushRef="#br0">18498 12454 8223,'-7'-8'-286,"0"1"-559,-8 7 1204,1 0 0,-5 5-93,0 0 0,-1 12 365,1 2 1,1 6-210,-5 4 1,4 6 80,-5 3 1,7 9-227,-2 5 0,8 2-201,1-2 0,7-3-95,-2-6 1,5-7-345,5-3 1,3-9-63,6-5 0,7-10 251,2-4 1,4-5-592,2-5 0,-3-4 296,-2-10 1,6-3-656,-6-7 1124,6-6 0,-8-7 0,6-9 0</inkml:trace>
  <inkml:trace contextRef="#ctx0" brushRef="#br0">18640 12525 8223,'0'20'828,"0"1"-431,0 2 1,0 4-76,0-3 0,0 4-125,0 6 0,0-4-88,0 3 1,0-5-271,0-4 0,0-4 233,0-5-1663,0-1 1287,0-6 1,0-4-1032,0-8 1335,0-10 0,0-15 0,0-7 0</inkml:trace>
  <inkml:trace contextRef="#ctx0" brushRef="#br0">18754 12496 8223,'14'0'-133,"0"0"1,5 7-73,0 2 1,0 4 526,-5 1 0,0 2 773,1 3 1,-1-2-486,0 7 0,-6-1-199,-3 6 0,-4 1-53,-1 3 0,-6 0-110,-4 10 1,-7-4-511,-2 9 1,-6-2 286,1 1 0,-3-4-470,-1-1 1,-1-1 444,1-8 0,0 7 0,-1-4 0</inkml:trace>
  <inkml:trace contextRef="#ctx0" brushRef="#br0">20275 12468 8945,'0'16'173,"0"3"0,0 9 27,0 10 0,0 1-122,0-1 0,0 10 86,0-1 0,0 5 81,0 0 1,0-4-171,0-10 0,0 0 341,0-10 28,0 4-127,0-17 47,0 0 1,0-17-248,0-12 1,2-8-319,2-12 0,10-5 6,10-13 0,1 6 160,-1-6 0,8 1-406,-4 4 0,2 6 200,-6 8 1,1 4-608,-6 6 1,0 2-638,-5 7 119,1 6 1366,-1 2 0,-6 6 0,-2 0 0</inkml:trace>
  <inkml:trace contextRef="#ctx0" brushRef="#br0">20744 12510 8195,'-6'-14'0,"-2"6"362,-6 4 1,-1 2-111,1 2 1,-2 6 44,-2 4 0,2 9-29,-3 4 0,3 9 129,2 1 1,-4 7-144,4-2 1,-2 4-27,12 6 1,-1-6-476,5 1 0,6-2 236,4-8 0,4-1-1006,5-9 1,-2-4 539,7-9 0,0-4-1172,4-6 1649,0 0 0,1-12 0,-1-4 0</inkml:trace>
  <inkml:trace contextRef="#ctx0" brushRef="#br0">20986 12596 8171,'0'-14'84,"-6"-1"1,2 6 235,-5-1 1,4 7 507,-4-2 0,-1 7-584,-4 8 0,0 1 15,0 12 0,-1 1-55,1 4 1,0 1 51,0-1 0,6 1-325,3-1 1,3-6-42,2-3 0,2-8-28,3-1 1,7-7-385,7 2 0,5-10 224,-5-5 1,5-4-256,-5-5 1,4-3 197,-4-6 1,0 4-31,-5 0 0,1 7-252,-1-2 700,0 3 0,-4 4 41,-1 2-52,-6 4 1,4 14 161,-7 6 1,0 6 354,0 9 1,-5 6 22,0 2 1,0 5-209,5 0 0,0-1-86,0-3 0,0-3-213,0-7 0,0 1-1428,0-1 0,5-6 215,0-3 531,0-9 362,-5-4 1,6-25-1,2-5 1</inkml:trace>
  <inkml:trace contextRef="#ctx0" brushRef="#br0">21185 12454 8082,'14'0'-38,"0"0"205,1 0 1,-1 6 221,0 3 0,0 4-47,0 1 0,2 2 88,3 3 1,-3-3-145,3 3 1,1 3 60,-1 2 0,2-1-318,-2 6 0,-10-2 88,1 10 1,-9 1-182,-5 5 1,-11 0 117,-8-1 1,-7 3-175,-8 2 0,0-3-460,-9 4 1,1-4-787,-2-2 1089,-9 1 0,23-16 0,-3 1 0,-2 2 0,-1-1 1</inkml:trace>
  <inkml:trace contextRef="#ctx0" brushRef="#br0">20232 13534 8006,'-8'-8'1741,"2"2"-1625,6 6 0,-5 1 86,1 4 1,-7 3-150,1 6 0,-3 7 110,-1 2 0,-6 4-88,-4 2 0,2 1-8,-2 3 1,0 2-148,-4 3 0,0 1-35,-1-6 1,1 0-176,-1-4 0,2-1-334,4 1 0,-1-7 257,10-3 0,-4-8-1005,9-2 1372,3-5 0,-7 8 0,5-4 0</inkml:trace>
  <inkml:trace contextRef="#ctx0" brushRef="#br0">18853 14302 8006,'0'16'-80,"0"2"1,2 1 25,2 10 0,-2 2 1,3 15 625,-4 6 0,-1 1-328,0 8 0,0-4-132,0-5 1,-1 0-12,-4-9 0,3-4 53,-2-10 1,2-2-138,2-4 200,0-8-47,0-9 1,0-20-60,0-10 0,0-6-184,0-13 1,2 7-43,2-11 1,3-1-49,2-9 0,4 5 35,-4 0 0,9 11 96,1-2 0,4 15-372,-4 0 1,2 10 154,-2 4 0,-3 1-488,3 9 1,-2-1 1,2 5 735,-3 6 0,4 2 0,-5 6 0</inkml:trace>
  <inkml:trace contextRef="#ctx0" brushRef="#br0">19322 14344 8006,'-9'-8'0,"-1"4"-137,1 2 1,-5 2 89,-1 0 0,1 0 405,0 0 0,0 8-51,0 6 1,-1 7 70,1 7 0,-2 5-57,-3 1 1,4 10-23,-4-2 0,8 4-134,1-3 1,7-2-68,-2-3 1,10-3-652,4-7 0,6-6 326,4-3 1,3-3-1508,6-2 1734,1-6 0,-1-2 0,0-6 0</inkml:trace>
  <inkml:trace contextRef="#ctx0" brushRef="#br0">19436 14444 7844,'0'14'-406,"0"0"898,0 1 1,0 5-120,0 4 0,0 4-57,0 5 1,0-3-132,0 4 1,0 0-218,0-1 0,0-1-217,0-8 0,0 1-290,0-6 1,5-5 240,0-4 298,6-7 0,-10 3 0,6-6 0</inkml:trace>
  <inkml:trace contextRef="#ctx0" brushRef="#br0">19550 14330 8006,'14'0'-26,"5"5"26,0 0 0,6 6 136,-1-2 0,-4 4 91,-1 1 0,2 2 293,-2 3 1,0-2-154,-5 7 0,-1 0-86,-4 4 1,-2 0-258,-7 1 1,0-1 135,0 1 1,-7-1-372,-2 1 0,-5-1 173,-5 0 1,1-4-734,-6 0 1,1-7 104,-6 2 666,7-3 0,-5-8 0,5-2 0</inkml:trace>
  <inkml:trace contextRef="#ctx0" brushRef="#br0">20986 13676 8006,'-8'0'-401,"0"0"0,5 2 678,-2 3 0,0 4 45,5 10 0,0 3-109,0 6 1,0 3-50,0 2 0,0 3-126,0 7 1,0-1 116,0 1 1,0-5-539,0 0 1,0-7-40,0 3 0,0-6-737,0-4 1159,0-4 0,-6-6 0,-2 1 0</inkml:trace>
  <inkml:trace contextRef="#ctx0" brushRef="#br0">20858 14046 8006,'0'14'0,"5"7"137,-1 2 1,6 4 103,-5 2 1,6-1-146,-2 0 0,-1 6 145,1-1 1,-4 0-87,5-5 0,-1-6 24,5-3 0,-4-4-83,-1-6 1,1-3 1,4-6 1,0-6-238,0-3 0,5-12-56,0-7 1,2-5 88,-2-5 1,-3 1-511,3 4 1,-5 5 257,-5-1 0,2 7 358,-6 8 0,6 0 0,-3-1 0</inkml:trace>
  <inkml:trace contextRef="#ctx0" brushRef="#br0">20886 14558 7289,'10'1'220,"-1"4"0,-4 4 33,4 10 1,-5 3-66,0 7 0,3 4-40,-3 0 0,1 2 2,-5-2 1,0-3 146,0 3 0,0-4-108,0-6 0,-5 3-142,1-7 75,-1 0 0,3-11 12,-2-4 0,2-4-41,-3-4 0,4-6-110,1-9 0,1-5-466,4-9 0,8 2 244,6-7 1,4 5-315,-4-5 1,5 6 203,-5-1 1,1 9-135,-1 5 1,-3 5 210,3 5 0,-3 2 272,-2 7 0,-6 0 0,5 0 0,-5 0 0</inkml:trace>
  <inkml:trace contextRef="#ctx0" brushRef="#br0">21228 14501 8006,'-7'-8'-598,"-2"3"1,1 5 1137,-2 5 0,1 4-129,-5 10 1,-1 3-13,1 7 0,0-1-143,0 1 0,6-1-144,3 1 0,4-1-14,1 0 1,0-1-127,0-3 1,6-3-783,3-7 0,4 0 236,1 0 574,0-6 0,7 5 0,1-5 0</inkml:trace>
  <inkml:trace contextRef="#ctx0" brushRef="#br0">21412 14529 8006,'0'-22'-24,"0"2"1,-1 12-63,-4 3 219,-3 3 0,-6 15 289,0 6 0,-1 8-451,1 6 0,5-1 38,-1 5 0,7-5 33,-2 1 1,4-3-17,1-1 0,0-6-8,0 1 0,6-5-37,4 5 1,-2-7-273,1 2-48,0-3 201,6-2 113,-7-6-47,-2-2 136,-6-6 0,-6 0-78,-4 0 0,-3 0 13,-1 0 1,0 0-7,0 0 0,4 0-10,1 0 444,-1 0-130,-4-6-61,6 4 1,2-10-53,6 2 1,2 1-152,2-5 0,11 1-127,8-11 1,4 1-319,1-6 0,6-4 79,-1 0 1,5-5-199,-5 5 0,-1 1 74,-9 8 1,-2-1 456,-7 6 0,-6 0 0,-2 5 0</inkml:trace>
  <inkml:trace contextRef="#ctx0" brushRef="#br0">21768 14415 7494,'6'8'-261,"-3"5"1049,7-4 1,-6 6-330,6 4 1,-5-2-294,4 7 0,-6 1-220,2 8 1,-3-3 87,-2 3 0,-2 2-38,-3-2 0,-4 5 80,-10-5 0,-5 2-723,-9-2 1,0-7 99,-10 2 547,4-9 0,-17 8 0,6-5 0</inkml:trace>
  <inkml:trace contextRef="#ctx0" brushRef="#br0">21754 13221 7599,'7'10'-346,"-2"-1"0,2 1 164,-3 4 182,7 0 0,-9 7 0,4 1 0</inkml:trace>
  <inkml:trace contextRef="#ctx0" brushRef="#br0">21910 13804 8098,'8'29'0,"-2"-1"-95,-6 0 1,5 1 167,0-1 0,1 5 40,-1 1 0,-4 0 73,4 0 1,1-4-315,-1 3 1,6 3 4,-1 2 1,-2 3 9,1 2 1,-4 6 70,4 3 0,-1 9-248,2 6 0,1 1 145,-7-2 0,6 7-174,-5-7 1,4 7 249,-4-7 0,4 2 28,-4-2 1,0 2 78,-5-6 1,0-7-89,0-7 0,5-11-1,-1-3 1,3-11-184,-3-4 234,-2-9 0,4-4 0</inkml:trace>
  <inkml:trace contextRef="#ctx0" brushRef="#br0">22180 13307 7980,'0'11'-431,"0"3"269,6-3 0,2 11 241,7-3 1,0 3 309,4 7 1,-1-1-159,5 0 0,-1 2-102,2 4 0,3-4-42,-3 3 0,-2-3 40,2-2 0,-1 1-211,6-1 0,-6-4-139,1-1 1,-2 0-209,2 0 0,1 4 158,-6-3 0,-5-2 273,-4 2 0,-1-1 0,6 6 0</inkml:trace>
  <inkml:trace contextRef="#ctx0" brushRef="#br0">22436 14017 8357,'14'0'252,"0"0"1,1 7 86,-1 2 0,6 4-77,4 1 1,3 0-196,1 0 0,6-4-134,-1-1 0,2-5-138,-2 0 0,-5-2 152,1-2 1,-3-3-90,-7-7 1,-1-1-40,-9-12 1,2-7-119,-6-8 1,0 1-205,-5-1 0,0 7 152,0-2 0,-8 4 351,-6 5 0,-7-2 0,-7 3 0</inkml:trace>
  <inkml:trace contextRef="#ctx0" brushRef="#br0">22621 14330 7982,'0'-8'-667,"0"2"773,0 19 0,1 2 336,4 14 0,-2 6-96,7 2 1,-2 6-27,1 4 1,4-4-101,-4 0 0,2-2-47,-1-8 1,1-1-113,-6-9 216,6-2-84,-3-13 0,1-4-16,1-8 1,-6-10-296,6-10 0,-1-9 63,5-5 1,2-3-115,3-2 1,-1 0-115,5 1 0,-4 1-247,5 3 1,-7 3 7,2 7 0,-3 5 522,-2 5 0,1 2 0,-1 2 0</inkml:trace>
  <inkml:trace contextRef="#ctx0" brushRef="#br0">23019 14245 7982,'-14'0'-390,"0"1"401,-1 4 1,1 5 357,0 9 0,0 3-19,-1 6 1,8 7 210,2 3 0,-2-2-464,3 2 0,1-5 90,7 5 1,4-8-364,6-1 0,2-7 169,3-8 0,-3-1-827,3-4 1,-8-3 253,-2-6 0,-1-6-508,2-3 1088,-4-10 0,1-4 0,0-5 0</inkml:trace>
  <inkml:trace contextRef="#ctx0" brushRef="#br0">23019 14387 7982,'9'8'-97,"1"-3"0,-1-2-171,6 2 1,-4-2 466,3 6 1,-8-6 161,8 2-189,-3 3 1,-1-2-101,-1 4 1,-5 2-113,0-2 1,-4-2 87,-4 1 1,0-4 44,-5 4-81,-1 1 1,-2 4-11,2 0-42,4-6 87,6 5-140,0-5 1,6 0 71,4-4 1,4-2-308,5-2 0,-3-5-59,3 1 0,-2-7-329,2 1 716,-3-3 0,4-7 0,-5-2 0</inkml:trace>
  <inkml:trace contextRef="#ctx0" brushRef="#br0">23204 14273 7982,'14'0'-157,"0"0"0,2 5 91,3 0 0,-3 6 637,3-2 0,-3 4-123,-2 1 1,0-3-5,0 3 1,-1-3-160,-4 8 0,-1-1-61,-3 1 1,-3-3-180,2 3 0,-8 1 77,-6-1 1,-4 5-426,-5-5 1,1 4 242,-5-4 1,1 5-700,-2-5 1,-1-2 133,6-7 0,5 2-110,4-2 0,5-2 735,-4 1 0,6 1 0,-4 4 0</inkml:trace>
  <inkml:trace contextRef="#ctx0" brushRef="#br0">23474 14586 7982,'14'-8'-82,"0"2"0,-6 17-5,-3 3 1,-3 8 63,-2-3 23,0 6 0,0-2 0,0 5 0</inkml:trace>
  <inkml:trace contextRef="#ctx0" brushRef="#br0">22592 13520 7956,'0'-10'0,"0"1"0,2 6 140,3-2 0,4 3 0,12 4 193,7 3 0,9 4-65,10 10 1,3 3-136,7 7 1,0-1-216,0 1 0,0-1 177,0 0 0,12 1-64,-31-15 1,0 0-1,2-2 1,1 0-110,-1 0 0,0 0 0,1-3 0,-1-1-106,31 11 0,-3-3-82,-11-2 1,-2 0-327,-3 0 0,-3 2 238,-6 3 1,-8-3-139,-7 3 0,-7-2 492,-12 2 0,2 0 0,-6 0 0,0-6 0</inkml:trace>
  <inkml:trace contextRef="#ctx0" brushRef="#br0">23645 14017 7956,'14'7'337,"0"2"1,7-1-174,2 2 1,1 4-109,4 5 1,2 0-112,8-5 1,3-1 130,-3-4 1,-1 2-89,1-6 1,-7-2 51,2-8 1,-4 2-56,-6-6 0,-4-6 104,-9-4 1,1-7-5,-6-3 0,-1 1-272,-4-5 1,0 3 100,0 1 0,-6 2-389,-3 4 1,-10 2 221,-5 7 1,-3 6-492,-1 3 744,-1 4 0,-6 13 0,-1 4 0</inkml:trace>
  <inkml:trace contextRef="#ctx0" brushRef="#br0">24128 14131 7956,'0'14'0,"0"1"0,0 0 242,0 4 0,0 3-59,0 7 1,0-1 464,0 1 1,0-6-192,0 1 1,5 0-445,-1 4 0,6-1-62,-5-3 1,1-1-85,-1-8 0,-4 2 203,4-7 61,-3-4 1,-2-1 265,0-10 0,0-3-142,0-6 0,0-7-140,0-2 0,0-1-50,0-5 0,4 6-104,1-6 0,6 1-516,-1 4 1,-2 2 334,1-2 0,0 7-338,6-2 1,-1 3-143,0 2-1012,0 6 1712,1-5 0,-1 6 0,0-8 0</inkml:trace>
  <inkml:trace contextRef="#ctx0" brushRef="#br0">24398 14032 7956,'-1'9'101,"-4"1"1,-3-1 241,-6 5 1,-1 7-86,1 2 1,5 4 162,-1 2 0,6-1-202,-6 1 0,7 4 33,-2 0 1,4 0-257,1-4 1,6-3 76,3-2 1,-1 0-761,2-10 0,4 3 77,5-7 0,0-4-206,-5-1 0,-1-5 250,-4-5 566,4-3 0,-5-12 0,6-2 0</inkml:trace>
  <inkml:trace contextRef="#ctx0" brushRef="#br0">24398 14231 7956,'10'0'0,"-1"0"0,1 0 182,4 0 0,2 0 68,2 0 0,0 0-282,6 0 0,-2 0 102,1 0 1,3 0-242,-7 0 1,4-2-91,-4-3 364,0 4-150,-5-6 0,-6 9 118,-3 3 0,-3 3-53,-2 6 1,0 2 22,0 3 1,-2 1-220,-3 4 0,4 1 142,-4-6 0,3 5-646,2-5 1,0 0 681,0-5 0,-6-6 0,-2-2 0</inkml:trace>
  <inkml:trace contextRef="#ctx0" brushRef="#br0">24853 14074 7956,'10'0'0,"-1"0"0,-4 0 499,4 0 1,1 0-64,4 0 0,0 2-11,0 3 1,1 7-141,-1 7 1,-5 2-28,1-2 1,-7 3-119,2 6 0,-4 2 82,-1 3 0,-1-1-358,-4 6 0,-8 0 186,-6 4 0,-6 9-1214,1 6 0,-4 0-1236,-5 4 2400,-10-2 0,13-30 0,-3-1 0,-3 0 0,-1 1 0</inkml:trace>
  <inkml:trace contextRef="#ctx0" brushRef="#br0">24299 11004 8277,'-8'0'-46,"1"0"130,26 0 1,0 7 294,19 8 0,2 4-62,7 4 1,5 4-42,10-3 1,1 3-523,3 1 1,-2-6 253,-8-3 1,1-3-192,0-2 0,6 0 206,4 1 1,1-6-186,-2 1 0,-4-6 82,-10 6 1,-10-2-230,-8 1 1,-11 2 308,-4-6 0,-5 9 0,-4-4 0,-4-1 0</inkml:trace>
  <inkml:trace contextRef="#ctx0" brushRef="#br0">25393 11231 8138,'15'0'0,"-1"5"-175,0-1 1,7 6 85,2-5 1,9 6 418,1-2 1,11 4-79,-1 1 0,7-4 100,-2-1 1,4-1 6,-5 1 1,4 4 138,-8-4 1,-4 4-370,-11 1 0,-7 1-249,-7-1 1,-6 6-359,-8 4 1,-13 3 306,-5 1 1,-20 7-210,-10 3 0,-7 3 62,-7 2 1,-2-1 0,28-20 0,0-1 0</inkml:trace>
  <inkml:trace contextRef="#ctx0" brushRef="#br0">25663 12155 8267,'0'-14'158,"2"1"-158,3 4 0,4 2 78,10 7-67,3 7 0,7 2 340,-1 10 1,-1 3-84,-3 7 1,1-1-149,-6 1 0,0-1-29,-5 0 1,0-4-6,1 0 1,-1-12 14,0 3 1,-4-11 78,-1 1 110,0-3 1,4-10 477,-3-6 0,1-4-819,-7-10 1,6 3-844,-5-9 0,1-2 978,-1-2 1,-4 3-217,4 2 0,-2 0-938,2 5 1,-4-2 282,4 11 0,-3 0-329,-2 4 1116,6 8 0,-4-6 0,4 5 0</inkml:trace>
  <inkml:trace contextRef="#ctx0" brushRef="#br0">26275 11956 7790,'-19'3'-105,"0"7"1,-5 1 800,5 12 0,-4 7-246,4 8 1,0 10 267,4 4 1,8-3-462,2-2 1,3-3-402,2-1 1,2-7-21,3-2 1,7-8-258,7-7 1,11-1-578,-1-14 0,2 0 427,-2-9 0,-3-9-1,-2-10 1,1-3 571,-6-1 0,-6-1 0,-8 1 0,-4-1 0,-1 1 0,0 0 0,0-1 0</inkml:trace>
  <inkml:trace contextRef="#ctx0" brushRef="#br0">26317 12141 8172,'2'8'91,"3"-4"0,3 3 126,6-2 1,6-1-1,4-4 0,-2 5-100,2 0 1,-2-1-26,2-4 1,1 2-447,-6 3 58,0-4 426,-5 12-143,-6-5 0,-3 6-18,-10 0 1,-3 1 160,-6-1 1,-2 0-112,-3 0 0,5 0 11,0 1 1,1-1 39,8 0-134,1 0 0,7-1-273,6-4 1,2-2 154,13-7 0,0-7-315,4-2 1,1-4 178,-1-1 0,-1-2-201,-3-3 519,-4 4 0,1-12 0,1 5 0</inkml:trace>
  <inkml:trace contextRef="#ctx0" brushRef="#br0">26758 12056 8156,'14'0'-546,"1"0"1,-1 1 964,0 4 1,0 0-75,1 9 1,-1-2 83,0 12 0,-1 0-138,-4 4 1,-3 2-62,-6 3 0,-7-1-49,-8 6 1,-5-5-188,-9 5 1,1-6-1370,-1 1 0,-1-8 1375,-3-1 0,-3-7 0,-7 4 0</inkml:trace>
  <inkml:trace contextRef="#ctx0" brushRef="#br0">25692 12283 8111,'0'-9'-145,"0"-1"1,6 5-106,4-4 0,-2 4 47,1-4-212,1 5 172,4-2 280,0 6 0,-5 0 336,1 0-173,-7 0-1,10 6 1,-10 2-80,6 7 0,-4-6 194,5 1 1,-1-1-38,5 5 0,1 0-2,-1 1 1,0-1-170,0 0 1,0 5-112,1 0 1,-1 0 89,0-5 0,-4 2-186,-1 3 0,-6-3-564,2 3 1,-4 1 664,-1-1 0,-6 6 0,-2-2 0</inkml:trace>
  <inkml:trace contextRef="#ctx0" brushRef="#br0">27626 11885 8291,'7'-14'-25,"4"4"-76,-6 1 1,6 7 120,-1 2 1,-2 6 536,1 9 1,-4 10-204,4 3 0,-5 10-221,0 0 0,-2 3 42,-2 2 1,0 0-37,0-1 1,0-1-121,0-3 1,0-5 165,0-9 0,0-3-182,0-7 235,0-6 559,0-2-578,0-25 0,1 2-275,4-16 1,-2-4 11,7-1 0,4 2-323,5-2 0,6 2 144,-1-2 1,-2 3-81,2 7 0,-5 1-641,4 3 1,-4 4 352,5 5 1,-7 1 590,2 0 0,3 0 0,1-1 0</inkml:trace>
  <inkml:trace contextRef="#ctx0" brushRef="#br0">28265 11729 8200,'-9'-10'0,"-1"1"0,-1 5 162,-8 0 0,2 5 1,-7 9 0,1 1 370,-6 13 1,1 1-100,-1 8 0,7-1 35,3 5 1,3-3-300,2 4 0,6-2-275,4 2 0,4 1 111,4-6 0,4-4-234,6-5 0,5-7-776,0 2 1,7-10 480,-3-4 0,1-3 523,4-2 0,-2 0 0,8 0 0</inkml:trace>
  <inkml:trace contextRef="#ctx0" brushRef="#br0">28493 11885 8200,'8'-19'-21,"-4"0"1,-2-5 92,-2 5 1,0 0 546,0 5-24,-6 0 0,-4 6-448,-9 3 0,3 5 45,-2 5 0,-3 5-100,2 9 1,5 1 123,4 4 1,7 4-235,-2 1 0,10-1-2,5 5 0,2 2-23,2-2 0,1 0-52,-1-4 0,-5-1-259,1 1 1,-2-1 90,1 0 0,-2-1 67,-7-3 0,0-3 277,0-7 1,-7 0-176,-2 0 0,-10-1 170,-5-4 1,-7-2-64,-3-7 0,1 0 29,5 0 1,-1-2 97,1-3 0,6-3 150,3-6 0,9 0 33,6 0 1,2-5-147,2 0 1,13-2-547,6 2 0,7 4 212,8-4 0,-3-2-286,7 2 0,-2-5 74,2 5 369,-3 1 0,-6-3 0,-1-1 0</inkml:trace>
  <inkml:trace contextRef="#ctx0" brushRef="#br0">28521 11771 8155,'14'-12'-459,"1"2"1,-1-1 196,0 6 0,5 1 511,0 4 0,6 6-28,-1 3 1,3 6-25,1 4 0,2-2 11,3 7 0,-7-5 231,2 4 0,-9 1-314,0 4 0,-9 1-50,-6-1 0,-5 5-378,-9 1 0,-7 0 200,-16-1 0,-5-2 103,-10 2 0,-2 3 0,-7 0 0</inkml:trace>
  <inkml:trace contextRef="#ctx0" brushRef="#br0">27085 12212 8087,'-4'-14'272,"-1"-1"-37,0 1 0,7 2-135,2 2 1,4-1 163,6 6 1,2-1-245,3 1 1,8 4-100,6-4 1,0 2-119,-4-2 1,4 3-114,0-2 1,-1 2 309,-9 2 0,4-6 0,-5-2 0</inkml:trace>
  <inkml:trace contextRef="#ctx0" brushRef="#br0">27299 11942 8098,'0'19'59,"0"0"1,0 11 674,0-2 1,0 15-404,0-1 1,0 11-147,0-1 1,0 0 198,0-5-384,0 7 0,0-16 0,0 11 0</inkml:trace>
  <inkml:trace contextRef="#ctx0" brushRef="#br2">26929 11871 8274,'-5'-10'-140,"0"1"-122,1-1 377,-3-4 0,4 0 85,-6 0 1,-1 6-373,-4 3 113,0-3 1,0 5 44,-1-7 1,0 7 27,-4-1 1,1 0-59,-6 0 0,2 2 96,-1-3 1,-6 2 77,1-2 0,-2 4-109,-8-4 0,-2 4 92,-7 1 0,1 0-89,-6 0 1,5 0 0,-5 0 1,4 0 11,-4 0 0,8 6-11,1 3 1,-4-1-81,4 2 0,-7-1 74,2 5 0,-2 1 73,7-1 1,-8 5-49,9 0 0,1 0 12,3-5 1,6 2-27,-1 3 1,5-2 5,4 7 0,-1-2-73,6 2 0,0 2 77,4-2 1,1 3-97,0 1 0,5 1 80,-1-1 0,7 5-72,-2 1 1,4-1 46,1-5 0,0 4-2,0-4 1,0 4 0,0-8 0,6-2 1,3 1 0,4-5 142,1 1 0,2 1-128,3-1 1,1 0 129,4-5 0,3 5-105,-3 0 1,4 0-60,5-5 0,-1 1 63,6-1 1,-5 0-170,5 0 1,-5-1 77,5-4 1,-6 2 38,1-6 1,-8 0-18,-1-5 0,-5 0-8,4 0 1,-4 0 190,5 0 1,-7 0-109,2 0 1,4 0 177,0 0 1,4 0-112,2 0 0,5 0-8,4 0 1,0-5-83,5 0 1,-2 1-25,11 4 1,-6 0-31,1 0 1,-4-2-227,-5-3 1,-2 2 191,-3-6 0,-3-1 43,3-4 1,-1 0 231,1 0 1,-1-5-157,6 0 0,-2-7 77,2 3 0,-2 1-101,-3-2 1,-3 0 15,4-4 0,-4-5-14,-2-1 1,-1 0-33,-3 1 1,1-4-56,-6-5 1,0 5 92,-5 4 0,0 0 109,1 4 1,-8-1-140,-2 11 1,-3-4 28,-2 4 0,-3 0-54,-7 5 0,-6-1-122,-12 1 0,-5 2 9,0 2 1,-9-3-247,0 4 0,-1 3-1297,-4 1 1670,-4 3 0,1-4 0,-7-2 0</inkml:trace>
  <inkml:trace contextRef="#ctx0" brushRef="#br2">23289 14245 8284,'0'-14'-171,"-6"4"68,-4 1 1,2-1-78,-1-4 180,-1 6 0,-5-5 92,-4 4 1,1-4-43,-5-1 1,4 5 105,-5-1 0,0 5-9,-4-4 1,4 6 175,0-2 0,-6 5-167,-7 5 1,-5 4-148,0 10 1,-9 5 142,-6 9 0,0-1-523,-4 6 0,4 0 267,5 4 0,9 1 130,10-1 0,5 7 77,4 4 1,5-3-56,9 2 1,4-1 156,6 1 0,0 2-149,0-7 0,8-6-40,6-8 1,8-3 86,12-1 0,10-7-95,13-3 0,9-3-134,-26-9 1,1 0 0,31 5-64,4-2 0,-5-4 77,-9-6 0,4 0-99,-4 0 0,4-11 268,-4-3 1,-7-8-102,-8 3 0,-9-6 405,-5 1 0,-9-8-325,-5-1 1,-9-6 81,-6 1 1,-4-3-126,-4-2 1,-6-1 10,-9-4 1,-3 4 32,-6-3 1,-1 3 24,1 1 0,-1 2-1234,1 3 1,7 3 1171,7 7 0,6-1 0,8 1 0,0-1 0,0 1 0</inkml:trace>
  <inkml:trace contextRef="#ctx0" brushRef="#br2">28678 11530 8379,'-27'-19'203,"3"0"-135,-3 0 0,10 4 0,-5 3-400,1 2 0,-3 4 78,6 6 0,-14 6 363,-1 4 0,-13 9-151,-6 4 1,-7 1-415,-7 5 1,6-3 406,-6 12 1,7-6-8,7 1 1,2-3 87,2-1 0,-1 4-70,-3 0 1,-3 0 251,3-5 0,-2 3-29,2 2 1,3-2 153,6 7 1,7 0-160,3 5 0,10 1 41,9 3 0,6-1-107,8 6 1,2-6 30,3 1 1,4-2-249,10-3 0,5-7 66,9-6 1,10-3-302,9-7 0,6-1 124,9-9 1,-3-2-104,7-7 1,1-13 206,-6-6 1,8-8 75,-36 11 1,0-1 0,0-1 0,-2 0 5,31-25 0,-6-1 168,-9-4 1,-9 3 291,-10-8 1,-9 8-188,-5-3 1,-5 6 173,-5 4 1,-2-2-220,-7 7 1,-7-5-652,-2 5 1,-10-3 81,-5 7 369,-15-2 0,4 13 0,-15-2 0,-10 4 0,-10 5 0</inkml:trace>
  <inkml:trace contextRef="#ctx0" brushRef="#br2">21654 14401 8436,'0'-9'-1098,"0"-1"0,-2 1 1945,-2-5-378,2 6 0,-9-5-159,6 4 0,-6-4-313,2-1 0,-9 1-131,-1 4 0,-7-4 112,-3 3 1,-1-1 34,-8 2 1,5-2 119,-5 6 1,2-1-39,-2 1 1,2 4-38,2-4 0,-2 5 21,-7 5 1,-4 4-48,0 10 1,-9 1-95,-1 4 0,7 8 6,-2-4 0,6 4 69,3-4 0,9 9 30,5 5 1,7 7-19,8 8 0,6 1 157,3 4 1,4 1-234,1 4 0,0 1 179,0-7 1,8 1-100,6-5 0,8-4 17,11-5 0,10-4 55,9-16 1,9-2-55,6-12 0,1-6-26,-2-3 1,2-15 19,-6-4 0,12-11-76,-36 11 0,0-1 0,0 1 0,-1-2 59,2-2 1,-2-2 0,33-16 11,-9-2 1,-1-3 52,-12 3 1,-7-3 104,-8-2 1,-3 2-86,-1 3 1,-9-8-43,-6 4 0,-1-4 110,-8 3 0,-7 1-71,-7-1 0,-15 0-223,-5 1 1,-15 5-43,-3 4 1,-10 3-471,-9 2 0,-5 10 415,31 10 1,-1 2-1,0 3 1,0 1-542,-35-2 0,7 8 755,7 6 0,3 6 0,6 1 0,5 0 0,7 2 0</inkml:trace>
  <inkml:trace contextRef="#ctx0" brushRef="#br0">28450 12894 8330,'-9'-12'0,"-1"2"-141,7-2 0,-3 12-206,6 0 0,1 9 601,4 15 1,3 3-11,6 15 1,-4-1-281,-1 11 0,-6-4 48,2 4 1,-3 0-160,-2 5 0,0-2-24,0-3 0,0-9 171,0-10 0,0 3 0,0 1 0</inkml:trace>
  <inkml:trace contextRef="#ctx0" brushRef="#br0">28322 13264 8330,'0'-8'-1173,"0"21"0,2 6 1858,3 19 0,-4 6-231,4 8 0,-4 2-103,-1-2 0,-1 1-187,-4-5 0,4-2-42,-4-8 1,3-5 254,2-10-193,0-2 0,2-13 100,3-3 1,4-7-78,10-7 1,5-15-323,9-19 1,5-9 94,-15 20 0,1-2 0,5-5 0,1-1-371,4-8 1,3 1 0,1 2 0,3 1 227,3-1 1,2 0 162,-3 4 0,1-1 0,1-4 0,1 0 0,-3 3 0,0 1 0,-1-1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DE7F-A619-064E-AF4B-FC2B6BFEC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8C125-0B42-334D-AFE4-119C8C30F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3F34-3FB4-2E49-A304-B5874CAFE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CC593-F40F-6449-9A7F-3C0EDC13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AFFF-F3F9-DA46-9FF9-B823221D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C67C-6AAD-8B4C-8E17-15AFAE8E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F1D9-D3B4-9846-9608-41ACB3730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5DD19-C24D-3A43-8C1A-EF6E6DCD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8A70-05F6-A845-9F3C-89D2FD7C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92E9-8CAD-EF43-AB1F-1E3F39A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8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5F099-9F04-7D42-B0AD-80652064F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C938B-CD4C-AC42-AADA-DBAEC5120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66E3F-3C22-5B42-991A-FC1E3EF7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3B1A3-0C75-984E-9E70-BA39E68D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687C-E033-2848-9FAC-E8CF6EA1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7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58D1-BBB2-1141-AEA1-5862BA77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77E2-E834-BD45-BDCC-9CD823678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65A27-6839-224F-841D-CB2FC891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63EAB-82A9-F747-B1B4-D6243057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EBD20-2BCC-6B46-9EF8-3C0AFADB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0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593F-3575-2245-8BDC-66674F47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1301-F0A9-9349-B6AD-6491EC662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194EB-4DFA-B04B-BEA0-E85C90F5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B932-727E-1C43-871F-E1D23178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426C5-3DB0-414D-9F1A-FA375E0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B019-F0CE-E64F-AD6D-3F54EFBF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C2F2-4EB6-654C-BEB3-FDAE15D1F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A0529-C293-5548-8CCD-BCBBF0459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E9E7C-EF67-EA40-9902-424F2412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B06E9-E39F-B34D-8CC6-E793AD1A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E20CB-6F1E-9247-B089-C050A2DA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3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4BB-BBE7-B940-BE5E-6E978DAA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04AD9-ED1D-DD46-9412-C7EAEEEB0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41C9F-D512-A048-B896-F7A0FA647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59EDD-7264-F34F-AFE0-A73F4C406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6EE2-C66F-954D-B847-B00A65E48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15F75-A7A8-2849-8258-E3600FA7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67ADB-1475-A848-95BD-468178F2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0B375-F67D-554A-A1DB-C5513884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EA08-9DC7-B24E-B600-A4BF3C8F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A5FB8-D775-1B4F-BCE7-8244FC49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9E412-CBAC-284D-95D2-97B1B4EA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3422E-CEC1-4B4C-ABFF-0DAAA16B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81A22-106E-A74F-AB90-5F12ACBC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A220B-A86F-0648-8B80-C73C5774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0B592-E4BD-3944-AB5C-4DE3697A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2FE4-479B-C849-9560-AD4B3A76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185B-6659-3245-895F-4E047AA1A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DC3A6-B5E4-AE44-B083-4A9A4F52B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4F691-35D8-5748-A15A-76135811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84309-DC3C-F340-A3F5-4D17164C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34732-9D03-E84F-96A5-BD91522E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7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36EC-FEBC-2047-9C61-BB40194F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DAAC3-9E7D-014B-BD80-9A3980515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6F4EF-3D47-8646-9783-A4C30D0F3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8B53C-F004-7342-A5B3-8D8496C2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FB913-9B56-0847-9395-458BF2AD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33459-2859-AD42-880E-2295AD76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21D6B-D3DA-1B4C-83C5-EDEC5676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F9F0-9071-304C-90A7-E46E74A36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8AE14-0F4A-B44B-89AB-0C9C05E44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43E0B-15BD-3149-BE8C-593C342BC9D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5C8-1854-A548-BF76-DEF16B4C8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76191-A802-CB43-B7F3-1A4486011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479D3-5696-4A4F-83DE-9CA2B14D5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14.xml"/><Relationship Id="rId4" Type="http://schemas.openxmlformats.org/officeDocument/2006/relationships/image" Target="../media/image4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20.xml"/><Relationship Id="rId3" Type="http://schemas.openxmlformats.org/officeDocument/2006/relationships/image" Target="../media/image52.png"/><Relationship Id="rId7" Type="http://schemas.openxmlformats.org/officeDocument/2006/relationships/customXml" Target="../ink/ink17.xml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23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Lecture_11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03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6B9C4A3-21C2-1A41-B387-8D9FDB72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28" y="-1506568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00CB40-7C20-3B4C-A387-84C7704A1B69}"/>
                  </a:ext>
                </a:extLst>
              </p14:cNvPr>
              <p14:cNvContentPartPr/>
              <p14:nvPr/>
            </p14:nvContentPartPr>
            <p14:xfrm>
              <a:off x="1351440" y="1013400"/>
              <a:ext cx="2792520" cy="201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00CB40-7C20-3B4C-A387-84C7704A1B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080" y="1004040"/>
                <a:ext cx="281124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90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EE00-F5EE-7C41-A3F9-AF83B5B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</a:rPr>
              <a:t>Solution</a:t>
            </a:r>
            <a:r>
              <a:rPr lang="zh-CN" altLang="en-US" sz="4800">
                <a:solidFill>
                  <a:schemeClr val="accent1"/>
                </a:solidFill>
              </a:rPr>
              <a:t> </a:t>
            </a:r>
            <a:r>
              <a:rPr lang="en-US" altLang="zh-CN" sz="4800">
                <a:solidFill>
                  <a:schemeClr val="accent1"/>
                </a:solidFill>
              </a:rPr>
              <a:t>of</a:t>
            </a:r>
            <a:r>
              <a:rPr lang="zh-CN" altLang="en-US" sz="4800">
                <a:solidFill>
                  <a:schemeClr val="accent1"/>
                </a:solidFill>
              </a:rPr>
              <a:t> </a:t>
            </a:r>
            <a:r>
              <a:rPr lang="en-US" altLang="zh-CN" sz="4800">
                <a:solidFill>
                  <a:schemeClr val="accent1"/>
                </a:solidFill>
              </a:rPr>
              <a:t>Cutting</a:t>
            </a:r>
            <a:r>
              <a:rPr lang="zh-CN" altLang="en-US" sz="4800">
                <a:solidFill>
                  <a:schemeClr val="accent1"/>
                </a:solidFill>
              </a:rPr>
              <a:t> </a:t>
            </a:r>
            <a:r>
              <a:rPr lang="en-US" altLang="zh-CN" sz="4800">
                <a:solidFill>
                  <a:schemeClr val="accent1"/>
                </a:solidFill>
              </a:rPr>
              <a:t>Problem</a:t>
            </a:r>
            <a:endParaRPr lang="en-US" sz="4800">
              <a:solidFill>
                <a:schemeClr val="accent1"/>
              </a:solidFill>
            </a:endParaRPr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34441B40-DC1F-4F94-8979-6A2D169A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799" y="2519363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EBA5-4431-624C-ADE8-DD0D9221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r>
              <a:rPr lang="zh-CN" altLang="en-US"/>
              <a:t>（</a:t>
            </a:r>
            <a:r>
              <a:rPr lang="en-US" altLang="zh-CN"/>
              <a:t>online</a:t>
            </a:r>
            <a:r>
              <a:rPr lang="zh-CN" altLang="en-US"/>
              <a:t> </a:t>
            </a:r>
            <a:r>
              <a:rPr lang="en-US" altLang="zh-CN"/>
              <a:t>coding</a:t>
            </a:r>
            <a:r>
              <a:rPr lang="zh-CN" altLang="en-US"/>
              <a:t>）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5D112-A717-D04D-A135-052646701B63}"/>
                  </a:ext>
                </a:extLst>
              </p14:cNvPr>
              <p14:cNvContentPartPr/>
              <p14:nvPr/>
            </p14:nvContentPartPr>
            <p14:xfrm>
              <a:off x="609120" y="20520"/>
              <a:ext cx="10784880" cy="553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5D112-A717-D04D-A135-052646701B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760" y="11160"/>
                <a:ext cx="1080360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63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D82CD-B15C-3F4F-9DD1-A9A4B726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Case2: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Edit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Distance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48104BD-004B-944E-B794-EF365E0E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904552"/>
            <a:ext cx="6579910" cy="3158357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4925-2608-B349-8E16-2676C5A0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• Insertion </a:t>
            </a:r>
          </a:p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• Deletion</a:t>
            </a:r>
          </a:p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</a:rPr>
              <a:t>• Substitution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solidFill>
                  <a:srgbClr val="FFFFFF"/>
                </a:solidFill>
              </a:rPr>
              <a:t>Spell Correction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The user typed “biejing”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--biejie? (</a:t>
            </a:r>
            <a:r>
              <a:rPr lang="ja-JP" altLang="en-US" sz="1600">
                <a:solidFill>
                  <a:srgbClr val="FFFFFF"/>
                </a:solidFill>
              </a:rPr>
              <a:t>别介</a:t>
            </a:r>
            <a:r>
              <a:rPr lang="en-US" altLang="ja-JP" sz="160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altLang="ja-JP" sz="1600">
                <a:solidFill>
                  <a:srgbClr val="FFFFFF"/>
                </a:solidFill>
              </a:rPr>
              <a:t>--</a:t>
            </a:r>
            <a:r>
              <a:rPr lang="en-US" sz="1600">
                <a:solidFill>
                  <a:srgbClr val="FFFFFF"/>
                </a:solidFill>
              </a:rPr>
              <a:t>beijing? (</a:t>
            </a:r>
            <a:r>
              <a:rPr lang="ja-JP" altLang="en-US" sz="1600">
                <a:solidFill>
                  <a:srgbClr val="FFFFFF"/>
                </a:solidFill>
              </a:rPr>
              <a:t>北京</a:t>
            </a:r>
            <a:r>
              <a:rPr lang="en-US" altLang="ja-JP" sz="160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altLang="ja-JP" sz="1600">
                <a:solidFill>
                  <a:srgbClr val="FFFFFF"/>
                </a:solidFill>
              </a:rPr>
              <a:t>--</a:t>
            </a:r>
            <a:r>
              <a:rPr lang="en-US" sz="1600">
                <a:solidFill>
                  <a:srgbClr val="FFFFFF"/>
                </a:solidFill>
              </a:rPr>
              <a:t>beijin? (</a:t>
            </a:r>
            <a:r>
              <a:rPr lang="ja-JP" altLang="en-US" sz="1600">
                <a:solidFill>
                  <a:srgbClr val="FFFFFF"/>
                </a:solidFill>
              </a:rPr>
              <a:t>北金</a:t>
            </a:r>
            <a:r>
              <a:rPr lang="en-US" altLang="ja-JP" sz="1600">
                <a:solidFill>
                  <a:srgbClr val="FFFFFF"/>
                </a:solidFill>
              </a:rPr>
              <a:t>)</a:t>
            </a:r>
          </a:p>
          <a:p>
            <a:r>
              <a:rPr lang="en-US" sz="1600">
                <a:solidFill>
                  <a:srgbClr val="FFFFFF"/>
                </a:solidFill>
              </a:rPr>
              <a:t>Evaluating Machine Translation and speech recognition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Spokesman confirms senior government adviser was shot.</a:t>
            </a:r>
          </a:p>
          <a:p>
            <a:pPr lvl="1"/>
            <a:r>
              <a:rPr lang="en-US" sz="1600">
                <a:solidFill>
                  <a:srgbClr val="FFFFFF"/>
                </a:solidFill>
              </a:rPr>
              <a:t>Spokesman said     the  senior                     adviser was shot dead. 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FB8F1B-7086-044A-958D-9C269552FA59}"/>
                  </a:ext>
                </a:extLst>
              </p14:cNvPr>
              <p14:cNvContentPartPr/>
              <p14:nvPr/>
            </p14:nvContentPartPr>
            <p14:xfrm>
              <a:off x="496800" y="286560"/>
              <a:ext cx="9034200" cy="5348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FB8F1B-7086-044A-958D-9C269552FA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40" y="277200"/>
                <a:ext cx="9052920" cy="53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60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485F-7FA2-8B45-ADF3-6BF01AB5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3" y="117564"/>
            <a:ext cx="10515600" cy="1325563"/>
          </a:xfr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B5065-015B-404F-BF71-9416CEC7F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5388" y="1454752"/>
            <a:ext cx="4356100" cy="135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381A3-6297-614C-B393-3C8F5A2250BA}"/>
              </a:ext>
            </a:extLst>
          </p:cNvPr>
          <p:cNvSpPr txBox="1"/>
          <p:nvPr/>
        </p:nvSpPr>
        <p:spPr>
          <a:xfrm>
            <a:off x="765313" y="1690688"/>
            <a:ext cx="48403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For two strings</a:t>
            </a: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X of length </a:t>
            </a:r>
            <a:r>
              <a:rPr lang="en-US" i="1" dirty="0">
                <a:latin typeface="MS Gothic" panose="020B0609070205080204" pitchFamily="49" charset="-128"/>
                <a:ea typeface="MS Gothic" panose="020B0609070205080204" pitchFamily="49" charset="-128"/>
              </a:rPr>
              <a:t>n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Y of length </a:t>
            </a:r>
            <a:r>
              <a:rPr lang="en-US" i="1" dirty="0">
                <a:latin typeface="MS Gothic" panose="020B0609070205080204" pitchFamily="49" charset="-128"/>
                <a:ea typeface="MS Gothic" panose="020B0609070205080204" pitchFamily="49" charset="-128"/>
              </a:rPr>
              <a:t>m </a:t>
            </a:r>
          </a:p>
          <a:p>
            <a:pPr lvl="1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We define D</a:t>
            </a:r>
            <a:r>
              <a:rPr lang="en-US" b="1" i="1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b="1" i="1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b="1" i="1" dirty="0">
                <a:latin typeface="MS Gothic" panose="020B0609070205080204" pitchFamily="49" charset="-128"/>
                <a:ea typeface="MS Gothic" panose="020B0609070205080204" pitchFamily="49" charset="-128"/>
              </a:rPr>
              <a:t>, j)</a:t>
            </a:r>
            <a:endParaRPr lang="en-US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the edit distance between X[1…</a:t>
            </a:r>
            <a:r>
              <a:rPr lang="en-US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] and Y[1..j]</a:t>
            </a: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The edit distance between X and Y is thus D</a:t>
            </a:r>
            <a:r>
              <a:rPr lang="en-US" i="1" dirty="0">
                <a:latin typeface="MS Gothic" panose="020B0609070205080204" pitchFamily="49" charset="-128"/>
                <a:ea typeface="MS Gothic" panose="020B0609070205080204" pitchFamily="49" charset="-128"/>
              </a:rPr>
              <a:t>(n, m)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b="1" dirty="0">
                <a:latin typeface="MS Gothic" panose="020B0609070205080204" pitchFamily="49" charset="-128"/>
                <a:ea typeface="MS Gothic" panose="020B0609070205080204" pitchFamily="49" charset="-128"/>
              </a:rPr>
              <a:t>Initialization </a:t>
            </a: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D(</a:t>
            </a:r>
            <a:r>
              <a:rPr lang="en-US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, 0) = </a:t>
            </a:r>
            <a:r>
              <a:rPr lang="en-US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lvl="1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D(0, j) = j</a:t>
            </a: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 (</a:t>
            </a:r>
            <a:r>
              <a:rPr lang="en-US" dirty="0" err="1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</a:t>
            </a:r>
            <a:r>
              <a:rPr lang="en-US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j) = min </a:t>
            </a:r>
            <a:r>
              <a:rPr lang="zh-CN" altLang="en-US" dirty="0">
                <a:solidFill>
                  <a:srgbClr val="C0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en-US" dirty="0">
              <a:solidFill>
                <a:srgbClr val="C00000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5791B-FB07-5C46-A326-E1D667A5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485" y="5400675"/>
            <a:ext cx="3378200" cy="109220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B2182C87-536D-AB48-8D99-9CE85C6379AC}"/>
              </a:ext>
            </a:extLst>
          </p:cNvPr>
          <p:cNvSpPr/>
          <p:nvPr/>
        </p:nvSpPr>
        <p:spPr>
          <a:xfrm>
            <a:off x="2613991" y="5506278"/>
            <a:ext cx="238539" cy="9865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0CDF4A-6F78-894F-AE01-AE7884D9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95" y="4368344"/>
            <a:ext cx="4666911" cy="1902664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B52B94F4-9890-A042-A956-8B4BAD85D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83" y="2680803"/>
            <a:ext cx="4893936" cy="161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8D006D-ED21-1F49-9E5D-B45219B96A40}"/>
                  </a:ext>
                </a:extLst>
              </p14:cNvPr>
              <p14:cNvContentPartPr/>
              <p14:nvPr/>
            </p14:nvContentPartPr>
            <p14:xfrm>
              <a:off x="762840" y="168840"/>
              <a:ext cx="8952480" cy="658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8D006D-ED21-1F49-9E5D-B45219B96A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159480"/>
                <a:ext cx="8971200" cy="66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7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C208C-D007-5F44-A1DD-A05F8BB8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Distance Algorithm Implementation</a:t>
            </a:r>
            <a:endParaRPr lang="en-US" sz="4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8B75-44C8-A34A-9397-39F1444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(online coding)</a:t>
            </a: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AEDF2B-9990-274E-9E60-2572F3A2D8DF}"/>
                  </a:ext>
                </a:extLst>
              </p14:cNvPr>
              <p14:cNvContentPartPr/>
              <p14:nvPr/>
            </p14:nvContentPartPr>
            <p14:xfrm>
              <a:off x="174240" y="168120"/>
              <a:ext cx="6746760" cy="417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AEDF2B-9990-274E-9E60-2572F3A2D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80" y="158760"/>
                <a:ext cx="6765480" cy="41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6645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6AAD-8090-1444-9765-64872731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356" y="474192"/>
            <a:ext cx="6958444" cy="1810166"/>
          </a:xfrm>
        </p:spPr>
        <p:txBody>
          <a:bodyPr>
            <a:normAutofit/>
          </a:bodyPr>
          <a:lstStyle/>
          <a:p>
            <a:r>
              <a:rPr lang="en-US" altLang="zh-CN" sz="4800">
                <a:solidFill>
                  <a:schemeClr val="accent5"/>
                </a:solidFill>
              </a:rPr>
              <a:t>Case3:</a:t>
            </a:r>
            <a:r>
              <a:rPr lang="zh-CN" altLang="en-US" sz="4800">
                <a:solidFill>
                  <a:schemeClr val="accent5"/>
                </a:solidFill>
              </a:rPr>
              <a:t> </a:t>
            </a:r>
            <a:r>
              <a:rPr lang="en-US" altLang="zh-CN" sz="4800">
                <a:solidFill>
                  <a:schemeClr val="accent5"/>
                </a:solidFill>
              </a:rPr>
              <a:t>Auto</a:t>
            </a:r>
            <a:r>
              <a:rPr lang="zh-CN" altLang="en-US" sz="4800">
                <a:solidFill>
                  <a:schemeClr val="accent5"/>
                </a:solidFill>
              </a:rPr>
              <a:t> </a:t>
            </a:r>
            <a:r>
              <a:rPr lang="en-US" altLang="zh-CN" sz="4800">
                <a:solidFill>
                  <a:schemeClr val="accent5"/>
                </a:solidFill>
              </a:rPr>
              <a:t>Correction</a:t>
            </a:r>
            <a:r>
              <a:rPr lang="zh-CN" altLang="en-US" sz="4800">
                <a:solidFill>
                  <a:schemeClr val="accent5"/>
                </a:solidFill>
              </a:rPr>
              <a:t> </a:t>
            </a:r>
            <a:endParaRPr lang="en-US" sz="4800">
              <a:solidFill>
                <a:schemeClr val="accent5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6F56CE-3A9B-CD43-8373-98536656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00" y="4630719"/>
            <a:ext cx="5657124" cy="84856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30B580-BD9A-8C49-8FF0-AA5A4C2F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00" y="3592534"/>
            <a:ext cx="5657124" cy="80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AAE7B-33EE-624D-B659-059F29D99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00" y="5765680"/>
            <a:ext cx="5772374" cy="8225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CF0C-007F-8D46-8E0C-02B856AB4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356" y="2426019"/>
            <a:ext cx="6958444" cy="3750943"/>
          </a:xfrm>
        </p:spPr>
        <p:txBody>
          <a:bodyPr>
            <a:normAutofit/>
          </a:bodyPr>
          <a:lstStyle/>
          <a:p>
            <a:r>
              <a:rPr lang="ja-JP" altLang="en-US" sz="2000"/>
              <a:t>汉语拼音自动纠错程序</a:t>
            </a:r>
            <a:r>
              <a:rPr lang="zh-CN" altLang="en-US" sz="2000" dirty="0"/>
              <a:t> </a:t>
            </a:r>
            <a:endParaRPr lang="en-US" sz="2000" dirty="0"/>
          </a:p>
          <a:p>
            <a:r>
              <a:rPr lang="en-US" altLang="zh-CN" sz="2000" dirty="0"/>
              <a:t>Spelling</a:t>
            </a:r>
            <a:r>
              <a:rPr lang="zh-CN" altLang="en-US" sz="2000" dirty="0"/>
              <a:t> </a:t>
            </a:r>
            <a:r>
              <a:rPr lang="en-US" altLang="zh-CN" sz="2000" dirty="0"/>
              <a:t>Correction</a:t>
            </a:r>
            <a:r>
              <a:rPr lang="zh-CN" altLang="en-US" sz="2000" dirty="0"/>
              <a:t> </a:t>
            </a:r>
            <a:r>
              <a:rPr lang="en-US" altLang="zh-CN" sz="2000" dirty="0"/>
              <a:t>Problem</a:t>
            </a:r>
            <a:r>
              <a:rPr lang="zh-CN" altLang="en-US" sz="2000" dirty="0"/>
              <a:t> </a:t>
            </a:r>
            <a:endParaRPr lang="en-US" sz="2000" dirty="0"/>
          </a:p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it?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20FA6-E6C7-BA4E-9DA6-C974EC1C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74" y="934279"/>
            <a:ext cx="3461025" cy="54715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1FE1A8-4808-A446-8818-771EAA2BB23D}"/>
                  </a:ext>
                </a:extLst>
              </p14:cNvPr>
              <p14:cNvContentPartPr/>
              <p14:nvPr/>
            </p14:nvContentPartPr>
            <p14:xfrm>
              <a:off x="4709160" y="3429000"/>
              <a:ext cx="2073240" cy="2835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1FE1A8-4808-A446-8818-771EAA2BB2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9800" y="3419640"/>
                <a:ext cx="2091960" cy="28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06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ADC08-8ED7-2F42-A640-A0F6BAB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Pinyin Auto Correction Problem</a:t>
            </a:r>
            <a:endParaRPr lang="en-US" sz="5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3C66-9669-3547-B598-9254BD3D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(online coding)</a:t>
            </a: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3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FBC-F782-4249-B9D2-96767C83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356" y="474192"/>
            <a:ext cx="6958444" cy="1810166"/>
          </a:xfrm>
        </p:spPr>
        <p:txBody>
          <a:bodyPr>
            <a:normAutofit/>
          </a:bodyPr>
          <a:lstStyle/>
          <a:p>
            <a:r>
              <a:rPr lang="en-US" altLang="zh-CN" sz="4800"/>
              <a:t>Conclusion</a:t>
            </a:r>
            <a:endParaRPr lang="en-US" sz="4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F42A6-325D-C445-A9DB-66BEC33A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7" y="389256"/>
            <a:ext cx="3532036" cy="1730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A4E39-4687-3743-AABB-CE9BE1CC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2827018"/>
            <a:ext cx="3532037" cy="1183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3AD8D-DBC9-4543-93CD-0F4798D1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6" y="4788269"/>
            <a:ext cx="3532037" cy="15805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ED7E1-4BF2-ED4F-8B09-3E00F00E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356" y="2426019"/>
            <a:ext cx="6958444" cy="375094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main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programming:</a:t>
            </a:r>
          </a:p>
          <a:p>
            <a:endParaRPr lang="en-US" sz="2400" dirty="0"/>
          </a:p>
          <a:p>
            <a:pPr lvl="1"/>
            <a:r>
              <a:rPr lang="en-US" altLang="zh-CN" dirty="0"/>
              <a:t>Subproblem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Overlapping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Parse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594D09-2844-0143-895C-F10B06C570C7}"/>
                  </a:ext>
                </a:extLst>
              </p14:cNvPr>
              <p14:cNvContentPartPr/>
              <p14:nvPr/>
            </p14:nvContentPartPr>
            <p14:xfrm>
              <a:off x="4688640" y="614160"/>
              <a:ext cx="5126040" cy="467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594D09-2844-0143-895C-F10B06C570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280" y="604800"/>
                <a:ext cx="5144760" cy="46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06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1A8C-364C-1342-8FEB-CD18BC31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Assignment</a:t>
            </a: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50682E8D-EAF1-4FBA-8A78-166475FD9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B1183-760C-A643-B109-873E2D352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1.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Review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the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course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programming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code;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2.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Complete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the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Edit-Distance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Problem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Solution,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by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which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we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could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get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the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detailed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transformer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procedure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of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two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string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i="1" dirty="0">
                <a:latin typeface="MS Gothic" panose="020B0609070205080204" pitchFamily="49" charset="-128"/>
                <a:ea typeface="MS Gothic" panose="020B0609070205080204" pitchFamily="49" charset="-128"/>
              </a:rPr>
              <a:t>X</a:t>
            </a:r>
            <a:r>
              <a:rPr lang="zh-CN" altLang="en-US" sz="2400" i="1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and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i="1" dirty="0">
                <a:latin typeface="MS Gothic" panose="020B0609070205080204" pitchFamily="49" charset="-128"/>
                <a:ea typeface="MS Gothic" panose="020B0609070205080204" pitchFamily="49" charset="-128"/>
              </a:rPr>
              <a:t>Y.</a:t>
            </a:r>
            <a:endParaRPr lang="en-US" altLang="zh-CN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2.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Complete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the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Pinyin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auto-correction</a:t>
            </a:r>
            <a:r>
              <a:rPr lang="zh-CN" alt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r>
              <a:rPr lang="en-US" altLang="zh-CN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problem</a:t>
            </a:r>
            <a:endParaRPr lang="en-US" sz="2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67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381EE2-768C-7C48-A9B7-36F4D836CE82}"/>
              </a:ext>
            </a:extLst>
          </p:cNvPr>
          <p:cNvSpPr txBox="1">
            <a:spLocks/>
          </p:cNvSpPr>
          <p:nvPr/>
        </p:nvSpPr>
        <p:spPr>
          <a:xfrm>
            <a:off x="161027" y="0"/>
            <a:ext cx="94403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solidFill>
                  <a:schemeClr val="accent1"/>
                </a:solidFill>
              </a:rPr>
              <a:t>Optimizers 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668AE-A1AD-8B41-84DA-6A150511129F}"/>
              </a:ext>
            </a:extLst>
          </p:cNvPr>
          <p:cNvSpPr txBox="1"/>
          <p:nvPr/>
        </p:nvSpPr>
        <p:spPr>
          <a:xfrm>
            <a:off x="1639019" y="1708030"/>
            <a:ext cx="4140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Gradient Descent (BGD)</a:t>
            </a:r>
          </a:p>
          <a:p>
            <a:endParaRPr lang="en-US" dirty="0"/>
          </a:p>
          <a:p>
            <a:r>
              <a:rPr lang="en-US" dirty="0"/>
              <a:t>Stochastic Gradient Descent (SGD)</a:t>
            </a:r>
          </a:p>
          <a:p>
            <a:endParaRPr lang="en-US" dirty="0"/>
          </a:p>
          <a:p>
            <a:r>
              <a:rPr lang="en-US" dirty="0"/>
              <a:t>Minibatch Gradient Descent (MBGD)</a:t>
            </a:r>
            <a:endParaRPr lang="en-CN" dirty="0"/>
          </a:p>
        </p:txBody>
      </p:sp>
      <p:pic>
        <p:nvPicPr>
          <p:cNvPr id="7" name="Picture 6" descr="A picture containing drawing, device&#10;&#10;Description automatically generated">
            <a:extLst>
              <a:ext uri="{FF2B5EF4-FFF2-40B4-BE49-F238E27FC236}">
                <a16:creationId xmlns:a16="http://schemas.microsoft.com/office/drawing/2014/main" id="{578E9625-8565-964B-9500-3B3B5310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47" y="3441940"/>
            <a:ext cx="9105900" cy="224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739CC5-C809-4B4A-94CD-3927F7EA2CBA}"/>
                  </a:ext>
                </a:extLst>
              </p14:cNvPr>
              <p14:cNvContentPartPr/>
              <p14:nvPr/>
            </p14:nvContentPartPr>
            <p14:xfrm>
              <a:off x="1341720" y="143280"/>
              <a:ext cx="7994880" cy="537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739CC5-C809-4B4A-94CD-3927F7EA2C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360" y="133920"/>
                <a:ext cx="8013600" cy="539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78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9BC740-AFDC-FB48-B5FE-AE8E8E51828C}"/>
              </a:ext>
            </a:extLst>
          </p:cNvPr>
          <p:cNvSpPr txBox="1">
            <a:spLocks/>
          </p:cNvSpPr>
          <p:nvPr/>
        </p:nvSpPr>
        <p:spPr>
          <a:xfrm>
            <a:off x="161027" y="0"/>
            <a:ext cx="94403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solidFill>
                  <a:schemeClr val="accent1"/>
                </a:solidFill>
              </a:rPr>
              <a:t>Optimizers (Momentum) 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F4DAA50-9835-1546-8533-79F14B3B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05" y="1549385"/>
            <a:ext cx="2857500" cy="965200"/>
          </a:xfrm>
          <a:prstGeom prst="rect">
            <a:avLst/>
          </a:prstGeom>
        </p:spPr>
      </p:pic>
      <p:pic>
        <p:nvPicPr>
          <p:cNvPr id="8" name="Picture 7" descr="A picture containing man&#10;&#10;Description automatically generated">
            <a:extLst>
              <a:ext uri="{FF2B5EF4-FFF2-40B4-BE49-F238E27FC236}">
                <a16:creationId xmlns:a16="http://schemas.microsoft.com/office/drawing/2014/main" id="{EF32DD6A-F726-7444-976A-E45972A7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95" y="3253356"/>
            <a:ext cx="3276600" cy="28067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225D7B5-F1D1-CC43-A4F4-49B34E51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06" y="3136916"/>
            <a:ext cx="3276599" cy="2779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3393D9-17C9-844D-A1BF-D9F2018B581B}"/>
                  </a:ext>
                </a:extLst>
              </p14:cNvPr>
              <p14:cNvContentPartPr/>
              <p14:nvPr/>
            </p14:nvContentPartPr>
            <p14:xfrm>
              <a:off x="9817200" y="3270240"/>
              <a:ext cx="865440" cy="46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3393D9-17C9-844D-A1BF-D9F2018B58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1360" y="3206880"/>
                <a:ext cx="8967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910D6D-8E00-4040-B20B-96F15F658C98}"/>
                  </a:ext>
                </a:extLst>
              </p14:cNvPr>
              <p14:cNvContentPartPr/>
              <p14:nvPr/>
            </p14:nvContentPartPr>
            <p14:xfrm>
              <a:off x="9919440" y="3308400"/>
              <a:ext cx="41400" cy="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910D6D-8E00-4040-B20B-96F15F658C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3600" y="3245040"/>
                <a:ext cx="72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B76A07-0EB7-C444-BA1E-E77D633EFA4F}"/>
                  </a:ext>
                </a:extLst>
              </p14:cNvPr>
              <p14:cNvContentPartPr/>
              <p14:nvPr/>
            </p14:nvContentPartPr>
            <p14:xfrm>
              <a:off x="9909360" y="3280680"/>
              <a:ext cx="5400" cy="2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B76A07-0EB7-C444-BA1E-E77D633EFA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93520" y="3217320"/>
                <a:ext cx="36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4E2384-6066-804F-834C-E2343BDA3566}"/>
                  </a:ext>
                </a:extLst>
              </p14:cNvPr>
              <p14:cNvContentPartPr/>
              <p14:nvPr/>
            </p14:nvContentPartPr>
            <p14:xfrm>
              <a:off x="9822240" y="3229560"/>
              <a:ext cx="46440" cy="525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4E2384-6066-804F-834C-E2343BDA35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06400" y="3166200"/>
                <a:ext cx="7776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B5D22E-F278-D748-A7AA-761E5B228C15}"/>
                  </a:ext>
                </a:extLst>
              </p14:cNvPr>
              <p14:cNvContentPartPr/>
              <p14:nvPr/>
            </p14:nvContentPartPr>
            <p14:xfrm>
              <a:off x="486360" y="619920"/>
              <a:ext cx="10974240" cy="550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B5D22E-F278-D748-A7AA-761E5B228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7000" y="610560"/>
                <a:ext cx="10992960" cy="55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52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0692-55FE-174A-A124-6F2E40B02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7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97C10C-6080-8146-9FE5-69C295180483}"/>
              </a:ext>
            </a:extLst>
          </p:cNvPr>
          <p:cNvSpPr txBox="1">
            <a:spLocks/>
          </p:cNvSpPr>
          <p:nvPr/>
        </p:nvSpPr>
        <p:spPr>
          <a:xfrm>
            <a:off x="161027" y="0"/>
            <a:ext cx="94403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solidFill>
                  <a:schemeClr val="accent1"/>
                </a:solidFill>
              </a:rPr>
              <a:t>Optimizers ( </a:t>
            </a:r>
            <a:r>
              <a:rPr lang="en-US" altLang="zh-CN" sz="5400" dirty="0" err="1">
                <a:solidFill>
                  <a:schemeClr val="accent1"/>
                </a:solidFill>
              </a:rPr>
              <a:t>Nesterov</a:t>
            </a:r>
            <a:r>
              <a:rPr lang="en-US" altLang="zh-CN" sz="5400" dirty="0">
                <a:solidFill>
                  <a:schemeClr val="accent1"/>
                </a:solidFill>
              </a:rPr>
              <a:t> Momentum) 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BF43883-6212-AE44-8B83-40B2141EA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43" y="1881779"/>
            <a:ext cx="3644900" cy="8763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0027E8E-3041-804F-8FEC-07A4F531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72" y="3314295"/>
            <a:ext cx="7043420" cy="26836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7F8FCF-E444-7245-A808-5A63DE3C96A3}"/>
                  </a:ext>
                </a:extLst>
              </p14:cNvPr>
              <p14:cNvContentPartPr/>
              <p14:nvPr/>
            </p14:nvContentPartPr>
            <p14:xfrm>
              <a:off x="680760" y="931320"/>
              <a:ext cx="10078200" cy="568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7F8FCF-E444-7245-A808-5A63DE3C96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00" y="921960"/>
                <a:ext cx="10096920" cy="57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47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9676-C3D2-F349-9F85-50047E8A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132079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Optimizers ( Adaptive Gradient) </a:t>
            </a:r>
            <a:br>
              <a:rPr lang="en-US" dirty="0">
                <a:solidFill>
                  <a:schemeClr val="accent1"/>
                </a:solidFill>
              </a:rPr>
            </a:br>
            <a:endParaRPr lang="en-CN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05C0E5-D43D-8A42-9D79-6466823E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146" y="1797050"/>
            <a:ext cx="6159500" cy="326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44C20D-EDF2-374D-8D19-8D758FF75920}"/>
                  </a:ext>
                </a:extLst>
              </p14:cNvPr>
              <p14:cNvContentPartPr/>
              <p14:nvPr/>
            </p14:nvContentPartPr>
            <p14:xfrm>
              <a:off x="4494240" y="3833280"/>
              <a:ext cx="128160" cy="4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44C20D-EDF2-374D-8D19-8D758FF75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400" y="3769920"/>
                <a:ext cx="159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3374A8-4C0A-614A-9FE0-02D6F18A76BA}"/>
                  </a:ext>
                </a:extLst>
              </p14:cNvPr>
              <p14:cNvContentPartPr/>
              <p14:nvPr/>
            </p14:nvContentPartPr>
            <p14:xfrm>
              <a:off x="5707080" y="4201920"/>
              <a:ext cx="138600" cy="7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3374A8-4C0A-614A-9FE0-02D6F18A76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240" y="4138560"/>
                <a:ext cx="1699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5CB76E-1D35-DE4E-8328-7354ADEFED63}"/>
                  </a:ext>
                </a:extLst>
              </p14:cNvPr>
              <p14:cNvContentPartPr/>
              <p14:nvPr/>
            </p14:nvContentPartPr>
            <p14:xfrm>
              <a:off x="117720" y="549720"/>
              <a:ext cx="11706120" cy="608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5CB76E-1D35-DE4E-8328-7354ADEFED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360" y="540360"/>
                <a:ext cx="11724840" cy="61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519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BA75C6-8C35-0649-9227-61220B9B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132079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Optimizers ( Adaptive Gradient) </a:t>
            </a:r>
            <a:br>
              <a:rPr lang="en-US" dirty="0">
                <a:solidFill>
                  <a:schemeClr val="accent1"/>
                </a:solidFill>
              </a:rPr>
            </a:br>
            <a:endParaRPr lang="en-CN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BD56F-5E21-544A-B156-74E1DEB5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00" y="1586738"/>
            <a:ext cx="6778399" cy="36845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C1A5DC-2802-4240-9F50-D9B2A946CBD8}"/>
                  </a:ext>
                </a:extLst>
              </p14:cNvPr>
              <p14:cNvContentPartPr/>
              <p14:nvPr/>
            </p14:nvContentPartPr>
            <p14:xfrm>
              <a:off x="419760" y="143280"/>
              <a:ext cx="10763280" cy="488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C1A5DC-2802-4240-9F50-D9B2A946CB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400" y="133920"/>
                <a:ext cx="10782000" cy="49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D33D1A-F628-E64C-A106-BA5CB92C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132079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Optimizers </a:t>
            </a:r>
            <a:br>
              <a:rPr lang="en-US" dirty="0">
                <a:solidFill>
                  <a:schemeClr val="accent1"/>
                </a:solidFill>
              </a:rPr>
            </a:br>
            <a:endParaRPr lang="en-CN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9E07C-AA49-F249-90DF-9DE0F66F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39" y="1048766"/>
            <a:ext cx="6403922" cy="4949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F3F3F9-5897-6148-9A37-646620336925}"/>
                  </a:ext>
                </a:extLst>
              </p14:cNvPr>
              <p14:cNvContentPartPr/>
              <p14:nvPr/>
            </p14:nvContentPartPr>
            <p14:xfrm>
              <a:off x="537480" y="11880"/>
              <a:ext cx="11578320" cy="659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F3F3F9-5897-6148-9A37-646620336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120" y="2520"/>
                <a:ext cx="1159704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41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682A-71EF-7F4D-922C-ADFF7A88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D83AA-2088-AB4D-A424-4332388D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898B87-934F-1145-AE87-832C05B1578B}"/>
                  </a:ext>
                </a:extLst>
              </p14:cNvPr>
              <p14:cNvContentPartPr/>
              <p14:nvPr/>
            </p14:nvContentPartPr>
            <p14:xfrm>
              <a:off x="2150280" y="327600"/>
              <a:ext cx="7441920" cy="6140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898B87-934F-1145-AE87-832C05B157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920" y="318240"/>
                <a:ext cx="7460640" cy="61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92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8341-1DE9-BD4C-942C-EF7894D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DBB264-062F-4628-998D-918ED74C7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2399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FE45A9-35B3-C840-A439-D3E20CD5D14A}"/>
                  </a:ext>
                </a:extLst>
              </p14:cNvPr>
              <p14:cNvContentPartPr/>
              <p14:nvPr/>
            </p14:nvContentPartPr>
            <p14:xfrm>
              <a:off x="261360" y="424800"/>
              <a:ext cx="10006560" cy="622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FE45A9-35B3-C840-A439-D3E20CD5D1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000" y="415440"/>
                <a:ext cx="10025280" cy="62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43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AAC97-EA1B-AC4C-89DE-FF1ED3EB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/>
              <a:t>problems</a:t>
            </a:r>
            <a:r>
              <a:rPr lang="zh-CN" altLang="en-US" sz="2800"/>
              <a:t> </a:t>
            </a:r>
            <a:r>
              <a:rPr lang="en-US" altLang="zh-CN" sz="2800"/>
              <a:t>machine</a:t>
            </a:r>
            <a:r>
              <a:rPr lang="zh-CN" altLang="en-US" sz="2800"/>
              <a:t> </a:t>
            </a:r>
            <a:r>
              <a:rPr lang="en-US" altLang="zh-CN" sz="2800"/>
              <a:t>learning</a:t>
            </a:r>
            <a:r>
              <a:rPr lang="zh-CN" altLang="en-US" sz="2800"/>
              <a:t> </a:t>
            </a:r>
            <a:r>
              <a:rPr lang="en-US" altLang="zh-CN" sz="2800"/>
              <a:t>hard</a:t>
            </a:r>
            <a:r>
              <a:rPr lang="zh-CN" altLang="en-US" sz="2800"/>
              <a:t> </a:t>
            </a:r>
            <a:r>
              <a:rPr lang="en-US" altLang="zh-CN" sz="2800"/>
              <a:t>to</a:t>
            </a:r>
            <a:r>
              <a:rPr lang="zh-CN" altLang="en-US" sz="2800"/>
              <a:t> </a:t>
            </a:r>
            <a:r>
              <a:rPr lang="en-US" altLang="zh-CN" sz="2800"/>
              <a:t>solve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640C-69E8-6047-AD5E-6CDECA0A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altLang="zh-CN" sz="2000"/>
              <a:t>1.</a:t>
            </a:r>
            <a:r>
              <a:rPr lang="zh-CN" altLang="en-US" sz="2000"/>
              <a:t> </a:t>
            </a:r>
            <a:r>
              <a:rPr lang="en-US" altLang="zh-CN" sz="2000"/>
              <a:t>Lacking</a:t>
            </a:r>
            <a:r>
              <a:rPr lang="zh-CN" altLang="en-US" sz="2000"/>
              <a:t> </a:t>
            </a:r>
            <a:r>
              <a:rPr lang="en-US" altLang="zh-CN" sz="2000"/>
              <a:t>plenty</a:t>
            </a:r>
            <a:r>
              <a:rPr lang="zh-CN" altLang="en-US" sz="2000"/>
              <a:t> </a:t>
            </a:r>
            <a:r>
              <a:rPr lang="en-US" altLang="zh-CN" sz="2000"/>
              <a:t>data.</a:t>
            </a:r>
          </a:p>
          <a:p>
            <a:r>
              <a:rPr lang="en-US" altLang="zh-CN" sz="2000"/>
              <a:t>2.</a:t>
            </a:r>
            <a:r>
              <a:rPr lang="zh-CN" altLang="en-US" sz="2000"/>
              <a:t> </a:t>
            </a:r>
            <a:r>
              <a:rPr lang="en-US" altLang="zh-CN" sz="2000"/>
              <a:t>Lacking</a:t>
            </a:r>
            <a:r>
              <a:rPr lang="zh-CN" altLang="en-US" sz="2000"/>
              <a:t> </a:t>
            </a:r>
            <a:r>
              <a:rPr lang="en-US" altLang="zh-CN" sz="2000"/>
              <a:t>plenty</a:t>
            </a:r>
            <a:r>
              <a:rPr lang="zh-CN" altLang="en-US" sz="2000"/>
              <a:t> </a:t>
            </a:r>
            <a:r>
              <a:rPr lang="en-US" altLang="zh-CN" sz="2000"/>
              <a:t>labeled</a:t>
            </a:r>
            <a:r>
              <a:rPr lang="zh-CN" altLang="en-US" sz="2000"/>
              <a:t> </a:t>
            </a:r>
            <a:r>
              <a:rPr lang="en-US" altLang="zh-CN" sz="2000"/>
              <a:t>data.</a:t>
            </a:r>
          </a:p>
          <a:p>
            <a:r>
              <a:rPr lang="en-US" altLang="zh-CN" sz="2000"/>
              <a:t>3.</a:t>
            </a:r>
            <a:r>
              <a:rPr lang="zh-CN" altLang="en-US" sz="2000"/>
              <a:t> </a:t>
            </a:r>
            <a:r>
              <a:rPr lang="en-US" altLang="zh-CN" sz="2000"/>
              <a:t>Related</a:t>
            </a:r>
            <a:r>
              <a:rPr lang="zh-CN" altLang="en-US" sz="2000"/>
              <a:t> </a:t>
            </a:r>
            <a:r>
              <a:rPr lang="en-US" altLang="zh-CN" sz="2000"/>
              <a:t>inference</a:t>
            </a:r>
            <a:r>
              <a:rPr lang="zh-CN" altLang="en-US" sz="2000"/>
              <a:t> </a:t>
            </a:r>
            <a:r>
              <a:rPr lang="en-US" altLang="zh-CN" sz="2000"/>
              <a:t>or</a:t>
            </a:r>
            <a:r>
              <a:rPr lang="zh-CN" altLang="en-US" sz="2000"/>
              <a:t> </a:t>
            </a:r>
            <a:r>
              <a:rPr lang="en-US" altLang="zh-CN" sz="2000"/>
              <a:t>decision.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0BE84-548C-5243-BC6A-C86FBC16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98351"/>
            <a:ext cx="6250769" cy="35004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791C50-DBCE-A049-98D9-E84670212AF9}"/>
                  </a:ext>
                </a:extLst>
              </p14:cNvPr>
              <p14:cNvContentPartPr/>
              <p14:nvPr/>
            </p14:nvContentPartPr>
            <p14:xfrm>
              <a:off x="942480" y="2953080"/>
              <a:ext cx="2630520" cy="1458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791C50-DBCE-A049-98D9-E84670212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120" y="2943720"/>
                <a:ext cx="2649240" cy="14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43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0C26-52A6-484C-A8FF-651F1357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718F-6FDB-9042-8D12-77419847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8"/>
            <a:ext cx="4595071" cy="348163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knapsack problem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背包问题</a:t>
            </a:r>
            <a:endParaRPr 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travel salesman problem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旅行商问题</a:t>
            </a:r>
            <a:endParaRPr lang="en-US" altLang="ja-JP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Auto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correction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自动纠错</a:t>
            </a:r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9A33C-85E7-DE4E-B68C-E2CFCC80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666119"/>
            <a:ext cx="2364317" cy="2051044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463CF-6D5B-A641-BE45-7BCDEDEE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538" y="723578"/>
            <a:ext cx="2703560" cy="2146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C956A-2477-5541-BEA3-3E37D3EE3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382013"/>
            <a:ext cx="5446184" cy="1388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2C8682-18E6-414B-9837-ED6F1DEB1D4C}"/>
                  </a:ext>
                </a:extLst>
              </p14:cNvPr>
              <p14:cNvContentPartPr/>
              <p14:nvPr/>
            </p14:nvContentPartPr>
            <p14:xfrm>
              <a:off x="1141560" y="225720"/>
              <a:ext cx="9116280" cy="581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2C8682-18E6-414B-9837-ED6F1DEB1D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200" y="216360"/>
                <a:ext cx="9135000" cy="58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273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25B5-BC8B-5A47-9108-18E6DFBC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6C8B-F4D1-6145-BD58-9E8A8F6C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learnt</a:t>
            </a:r>
            <a:r>
              <a:rPr lang="zh-CN" altLang="en-US" dirty="0"/>
              <a:t> </a:t>
            </a:r>
            <a:r>
              <a:rPr lang="en-US" altLang="zh-CN" dirty="0"/>
              <a:t>Breath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DC237-F3D2-6647-9820-EA3A504A7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3"/>
          <a:stretch/>
        </p:blipFill>
        <p:spPr>
          <a:xfrm>
            <a:off x="1603632" y="3317789"/>
            <a:ext cx="8984735" cy="2366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E412BC-D0B7-5B4B-A643-D5A5C1F5216C}"/>
                  </a:ext>
                </a:extLst>
              </p14:cNvPr>
              <p14:cNvContentPartPr/>
              <p14:nvPr/>
            </p14:nvContentPartPr>
            <p14:xfrm>
              <a:off x="3454920" y="348480"/>
              <a:ext cx="7048440" cy="195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E412BC-D0B7-5B4B-A643-D5A5C1F521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5560" y="339120"/>
                <a:ext cx="7067160" cy="19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7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2B306-12EA-7146-96E4-4214B9CC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000">
                <a:solidFill>
                  <a:schemeClr val="bg1"/>
                </a:solidFill>
              </a:rPr>
              <a:t>The</a:t>
            </a:r>
            <a:r>
              <a:rPr lang="zh-CN" altLang="en-US" sz="3000">
                <a:solidFill>
                  <a:schemeClr val="bg1"/>
                </a:solidFill>
              </a:rPr>
              <a:t> </a:t>
            </a:r>
            <a:r>
              <a:rPr lang="en-US" altLang="zh-CN" sz="3000">
                <a:solidFill>
                  <a:schemeClr val="bg1"/>
                </a:solidFill>
              </a:rPr>
              <a:t>Issue</a:t>
            </a:r>
            <a:r>
              <a:rPr lang="zh-CN" altLang="en-US" sz="3000">
                <a:solidFill>
                  <a:schemeClr val="bg1"/>
                </a:solidFill>
              </a:rPr>
              <a:t> </a:t>
            </a:r>
            <a:r>
              <a:rPr lang="en-US" altLang="zh-CN" sz="3000">
                <a:solidFill>
                  <a:schemeClr val="bg1"/>
                </a:solidFill>
              </a:rPr>
              <a:t>of</a:t>
            </a:r>
            <a:r>
              <a:rPr lang="zh-CN" altLang="en-US" sz="3000">
                <a:solidFill>
                  <a:schemeClr val="bg1"/>
                </a:solidFill>
              </a:rPr>
              <a:t> </a:t>
            </a:r>
            <a:r>
              <a:rPr lang="en-US" altLang="zh-CN" sz="3000">
                <a:solidFill>
                  <a:schemeClr val="bg1"/>
                </a:solidFill>
              </a:rPr>
              <a:t>Search</a:t>
            </a:r>
            <a:r>
              <a:rPr lang="zh-CN" altLang="en-US" sz="3000">
                <a:solidFill>
                  <a:schemeClr val="bg1"/>
                </a:solidFill>
              </a:rPr>
              <a:t> 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FDA02-6EDF-0747-B626-95FC372B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61" y="352931"/>
            <a:ext cx="4642773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50B5E5-08B5-6541-9DFC-6100EABE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98" y="357013"/>
            <a:ext cx="3683431" cy="37490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CA537-202C-0B45-913E-FB1F2785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altLang="zh-CN" sz="2200">
                <a:solidFill>
                  <a:schemeClr val="bg1"/>
                </a:solidFill>
              </a:rPr>
              <a:t>Time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or(and)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Space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Complexity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may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be</a:t>
            </a:r>
            <a:r>
              <a:rPr lang="zh-CN" altLang="en-US" sz="2200">
                <a:solidFill>
                  <a:schemeClr val="bg1"/>
                </a:solidFill>
              </a:rPr>
              <a:t> </a:t>
            </a:r>
            <a:r>
              <a:rPr lang="en-US" altLang="zh-CN" sz="2200">
                <a:solidFill>
                  <a:schemeClr val="bg1"/>
                </a:solidFill>
              </a:rPr>
              <a:t>huge!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6921B3-B0CE-5941-80E9-640716C05F81}"/>
                  </a:ext>
                </a:extLst>
              </p14:cNvPr>
              <p14:cNvContentPartPr/>
              <p14:nvPr/>
            </p14:nvContentPartPr>
            <p14:xfrm>
              <a:off x="1510200" y="214920"/>
              <a:ext cx="9177480" cy="498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6921B3-B0CE-5941-80E9-640716C05F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840" y="205560"/>
                <a:ext cx="919620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64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510EE8-C6E9-514A-8F7A-A03576F9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anchor="b"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simple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example: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Cutting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Problem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48AEF-9D6F-1743-BB0D-9DD206E9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22" y="1822155"/>
            <a:ext cx="4849488" cy="7516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CEB8-9074-CD43-8D9C-CA391E68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You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are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a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businessman</a:t>
            </a:r>
          </a:p>
          <a:p>
            <a:r>
              <a:rPr lang="en-US" altLang="zh-CN" sz="2000">
                <a:solidFill>
                  <a:schemeClr val="bg1"/>
                </a:solidFill>
              </a:rPr>
              <a:t>You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want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best</a:t>
            </a:r>
            <a:r>
              <a:rPr lang="zh-CN" altLang="en-US" sz="2000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revenue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151E6-6A3C-9D41-B4DC-A23CCB72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62" y="2936684"/>
            <a:ext cx="4719384" cy="1592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25DD82-0178-4F47-BFBB-58D9EE84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52" y="4892332"/>
            <a:ext cx="4719384" cy="1696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772F9F-7B7B-8B4A-88FB-58C6FE3695F4}"/>
                  </a:ext>
                </a:extLst>
              </p14:cNvPr>
              <p14:cNvContentPartPr/>
              <p14:nvPr/>
            </p14:nvContentPartPr>
            <p14:xfrm>
              <a:off x="5558760" y="30600"/>
              <a:ext cx="5706720" cy="239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772F9F-7B7B-8B4A-88FB-58C6FE3695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9400" y="21240"/>
                <a:ext cx="5725440" cy="24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97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CC5131-BC5F-426C-864E-5ABB7B9D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EFF2F-1045-B74A-9CE7-1A2DE110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9" y="558881"/>
            <a:ext cx="5276286" cy="2135867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other</a:t>
            </a:r>
            <a:r>
              <a:rPr lang="zh-CN" altLang="en-US" sz="3600" dirty="0"/>
              <a:t> </a:t>
            </a:r>
            <a:r>
              <a:rPr lang="en-US" altLang="zh-CN" sz="3600" dirty="0"/>
              <a:t>similar</a:t>
            </a:r>
            <a:r>
              <a:rPr lang="zh-CN" altLang="en-US" sz="3600" dirty="0"/>
              <a:t> </a:t>
            </a:r>
            <a:r>
              <a:rPr lang="en-US" altLang="zh-CN" sz="3600" dirty="0"/>
              <a:t>problems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1AB39-2810-A94F-ACC2-A644021C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876" y="2720595"/>
            <a:ext cx="5276286" cy="1301514"/>
          </a:xfrm>
        </p:spPr>
        <p:txBody>
          <a:bodyPr anchor="t">
            <a:normAutofit/>
          </a:bodyPr>
          <a:lstStyle/>
          <a:p>
            <a:r>
              <a:rPr lang="en-US" altLang="zh-CN" sz="1800" dirty="0"/>
              <a:t>Longest</a:t>
            </a:r>
            <a:r>
              <a:rPr lang="zh-CN" altLang="en-US" sz="1800" dirty="0"/>
              <a:t> </a:t>
            </a:r>
            <a:r>
              <a:rPr lang="en-US" altLang="zh-CN" sz="1800" dirty="0"/>
              <a:t>Common</a:t>
            </a:r>
            <a:r>
              <a:rPr lang="zh-CN" altLang="en-US" sz="1800" dirty="0"/>
              <a:t> </a:t>
            </a:r>
            <a:r>
              <a:rPr lang="en-US" altLang="zh-CN" sz="1800" dirty="0"/>
              <a:t>Sequence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Travel</a:t>
            </a:r>
            <a:r>
              <a:rPr lang="zh-CN" altLang="en-US" sz="1800" dirty="0"/>
              <a:t> </a:t>
            </a:r>
            <a:r>
              <a:rPr lang="en-US" altLang="zh-CN" sz="1800" dirty="0"/>
              <a:t>Salesman</a:t>
            </a:r>
            <a:r>
              <a:rPr lang="zh-CN" altLang="en-US" sz="1800" dirty="0"/>
              <a:t> </a:t>
            </a:r>
            <a:r>
              <a:rPr lang="en-US" altLang="zh-CN" sz="1800" dirty="0"/>
              <a:t>Problem</a:t>
            </a:r>
          </a:p>
          <a:p>
            <a:r>
              <a:rPr lang="en-US" altLang="zh-CN" sz="1800" dirty="0"/>
              <a:t>Decision</a:t>
            </a:r>
            <a:r>
              <a:rPr lang="zh-CN" altLang="en-US" sz="1800" dirty="0"/>
              <a:t> </a:t>
            </a:r>
            <a:r>
              <a:rPr lang="en-US" altLang="zh-CN" sz="1800" dirty="0"/>
              <a:t>Problem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99611-4990-4C4D-9227-B0AEBFEBA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307"/>
          <a:stretch/>
        </p:blipFill>
        <p:spPr>
          <a:xfrm>
            <a:off x="6396557" y="3620458"/>
            <a:ext cx="4913426" cy="2672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5D7C5-E606-6545-906C-3BB1495C7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69" r="4" b="14015"/>
          <a:stretch/>
        </p:blipFill>
        <p:spPr>
          <a:xfrm>
            <a:off x="6326983" y="724783"/>
            <a:ext cx="4913426" cy="26465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27031D-A3C4-45C8-AEC4-60460B6E9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5984" y="698861"/>
            <a:ext cx="826015" cy="544062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C8D8D2-24B2-FB46-AE8A-AE7AC7CA87BC}"/>
              </a:ext>
            </a:extLst>
          </p:cNvPr>
          <p:cNvSpPr txBox="1"/>
          <p:nvPr/>
        </p:nvSpPr>
        <p:spPr>
          <a:xfrm>
            <a:off x="1478323" y="4520617"/>
            <a:ext cx="17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Optimal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Problem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A00A41-7D6F-614A-84AF-7F268901B7B6}"/>
                  </a:ext>
                </a:extLst>
              </p14:cNvPr>
              <p14:cNvContentPartPr/>
              <p14:nvPr/>
            </p14:nvContentPartPr>
            <p14:xfrm>
              <a:off x="1863360" y="2999160"/>
              <a:ext cx="2738520" cy="389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A00A41-7D6F-614A-84AF-7F268901B7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4000" y="2989800"/>
                <a:ext cx="275724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8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419</Words>
  <Application>Microsoft Office PowerPoint</Application>
  <PresentationFormat>Widescreen</PresentationFormat>
  <Paragraphs>97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Lecture_11</vt:lpstr>
      <vt:lpstr>Dynamic Programming</vt:lpstr>
      <vt:lpstr>Outline</vt:lpstr>
      <vt:lpstr>The problems machine learning hard to solve</vt:lpstr>
      <vt:lpstr>Such as</vt:lpstr>
      <vt:lpstr>Search Policy</vt:lpstr>
      <vt:lpstr>The Issue of Search </vt:lpstr>
      <vt:lpstr>A simple example: Cutting Problem</vt:lpstr>
      <vt:lpstr>The other similar problems</vt:lpstr>
      <vt:lpstr>Solution of Cutting Problem</vt:lpstr>
      <vt:lpstr>Case2: Edit Distance</vt:lpstr>
      <vt:lpstr>Algorithm of Edit Distance</vt:lpstr>
      <vt:lpstr>Edit Distance Algorithm Implementation</vt:lpstr>
      <vt:lpstr>Case3: Auto Correction </vt:lpstr>
      <vt:lpstr>Pinyin Auto Correction Problem</vt:lpstr>
      <vt:lpstr>Conclusion</vt:lpstr>
      <vt:lpstr>Assignment</vt:lpstr>
      <vt:lpstr>PowerPoint Presentation</vt:lpstr>
      <vt:lpstr>PowerPoint Presentation</vt:lpstr>
      <vt:lpstr>PowerPoint Presentation</vt:lpstr>
      <vt:lpstr>Optimizers ( Adaptive Gradient)  </vt:lpstr>
      <vt:lpstr>Optimizers ( Adaptive Gradient)  </vt:lpstr>
      <vt:lpstr>Optimizers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gao minquan</dc:creator>
  <cp:lastModifiedBy>Mingxiao Li</cp:lastModifiedBy>
  <cp:revision>7</cp:revision>
  <dcterms:created xsi:type="dcterms:W3CDTF">2019-12-15T05:48:36Z</dcterms:created>
  <dcterms:modified xsi:type="dcterms:W3CDTF">2020-03-22T15:00:53Z</dcterms:modified>
</cp:coreProperties>
</file>